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591" r:id="rId1"/>
  </p:sldMasterIdLst>
  <p:notesMasterIdLst>
    <p:notesMasterId r:id="rId16"/>
  </p:notesMasterIdLst>
  <p:handoutMasterIdLst>
    <p:handoutMasterId r:id="rId17"/>
  </p:handoutMasterIdLst>
  <p:sldIdLst>
    <p:sldId id="600" r:id="rId2"/>
    <p:sldId id="640" r:id="rId3"/>
    <p:sldId id="603" r:id="rId4"/>
    <p:sldId id="639" r:id="rId5"/>
    <p:sldId id="641" r:id="rId6"/>
    <p:sldId id="604" r:id="rId7"/>
    <p:sldId id="635" r:id="rId8"/>
    <p:sldId id="607" r:id="rId9"/>
    <p:sldId id="609" r:id="rId10"/>
    <p:sldId id="622" r:id="rId11"/>
    <p:sldId id="628" r:id="rId12"/>
    <p:sldId id="642" r:id="rId13"/>
    <p:sldId id="643" r:id="rId14"/>
    <p:sldId id="63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1615D"/>
    <a:srgbClr val="40887E"/>
    <a:srgbClr val="000000"/>
    <a:srgbClr val="FFFFCC"/>
    <a:srgbClr val="CC0000"/>
    <a:srgbClr val="000066"/>
    <a:srgbClr val="FFCC00"/>
    <a:srgbClr val="05C3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771" autoAdjust="0"/>
    <p:restoredTop sz="95099" autoAdjust="0"/>
  </p:normalViewPr>
  <p:slideViewPr>
    <p:cSldViewPr>
      <p:cViewPr>
        <p:scale>
          <a:sx n="116" d="100"/>
          <a:sy n="116" d="100"/>
        </p:scale>
        <p:origin x="-346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48"/>
    </p:cViewPr>
  </p:sorterViewPr>
  <p:notesViewPr>
    <p:cSldViewPr>
      <p:cViewPr varScale="1">
        <p:scale>
          <a:sx n="41" d="100"/>
          <a:sy n="41" d="100"/>
        </p:scale>
        <p:origin x="-152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Nathalie Lepage, PhD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1CA8027-468B-4F6B-B7CB-4C470772B9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341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07/16/96</a:t>
            </a:r>
            <a:endParaRPr lang="en-US" sz="1200" i="0"/>
          </a:p>
        </p:txBody>
      </p:sp>
      <p:sp>
        <p:nvSpPr>
          <p:cNvPr id="3891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353975328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 smtClean="0"/>
              <a:t>Note that MSSI is not a non-profit organization but that the club uses them to employ, pay and insure the coaching staff. </a:t>
            </a:r>
          </a:p>
          <a:p>
            <a:r>
              <a:rPr lang="en-CA" altLang="en-US" smtClean="0"/>
              <a:t>Our combined fees to the ski school and club are highly competitive within our region.</a:t>
            </a:r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07/16/96</a:t>
            </a:r>
            <a:endParaRPr lang="en-US" altLang="en-US" sz="1200" i="0" smtClean="0"/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##</a:t>
            </a:r>
            <a:endParaRPr lang="en-US" altLang="en-US" sz="1200" i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  <a:p>
            <a:r>
              <a:rPr lang="en-CA" altLang="en-US" smtClean="0"/>
              <a:t>Like the NG program is the next logical progression from the Edelweiss ski school, the Competitive Program can be a next step for athletes who which to move to the next level.</a:t>
            </a:r>
          </a:p>
          <a:p>
            <a:endParaRPr lang="en-CA" altLang="en-US" smtClean="0"/>
          </a:p>
          <a:p>
            <a:r>
              <a:rPr lang="en-CA" altLang="en-US" smtClean="0"/>
              <a:t>Christmas Camp – An excellent opportunity to scrape the rust off of your young athlete’s skills before the start of the regular season. </a:t>
            </a:r>
          </a:p>
          <a:p>
            <a:r>
              <a:rPr lang="en-CA" altLang="en-US" smtClean="0"/>
              <a:t>We routinely see remarkable progress during the four consecutive days of training. </a:t>
            </a:r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07/16/96</a:t>
            </a:r>
            <a:endParaRPr lang="en-US" altLang="en-US" sz="1200" i="0" smtClean="0"/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##</a:t>
            </a:r>
            <a:endParaRPr lang="en-US" altLang="en-US" sz="1200" i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 smtClean="0"/>
              <a:t>Important to emphasize that the goal is to develop the basic or fundamental skiing skills in a race environment but that a chief goal is to ensure that they enjoy skiing.</a:t>
            </a:r>
          </a:p>
          <a:p>
            <a:r>
              <a:rPr lang="en-CA" altLang="en-US" smtClean="0"/>
              <a:t>In this environment, you should see your young athlete’s skiing skills and self confidence will develop quickly</a:t>
            </a:r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07/16/96</a:t>
            </a:r>
            <a:endParaRPr lang="en-US" altLang="en-US" sz="1200" i="0" smtClean="0"/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41991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##</a:t>
            </a:r>
            <a:endParaRPr lang="en-US" altLang="en-US" sz="1200" i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28650" lvl="1" indent="-171450">
              <a:buFontTx/>
              <a:buChar char="•"/>
            </a:pPr>
            <a:endParaRPr lang="en-CA" altLang="en-US" smtClean="0"/>
          </a:p>
          <a:p>
            <a:pPr marL="171450" indent="-171450">
              <a:buFontTx/>
              <a:buChar char="•"/>
            </a:pPr>
            <a:endParaRPr lang="en-CA" altLang="en-US" smtClean="0"/>
          </a:p>
        </p:txBody>
      </p:sp>
      <p:sp>
        <p:nvSpPr>
          <p:cNvPr id="43012" name="Header Placeholder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43013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07/16/96</a:t>
            </a:r>
            <a:endParaRPr lang="en-US" altLang="en-US" sz="1200" i="0" smtClean="0"/>
          </a:p>
        </p:txBody>
      </p:sp>
      <p:sp>
        <p:nvSpPr>
          <p:cNvPr id="43014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43015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##</a:t>
            </a:r>
            <a:endParaRPr lang="en-US" altLang="en-US" sz="1200" i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  <p:sp>
        <p:nvSpPr>
          <p:cNvPr id="45060" name="Header Placeholder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07/16/96</a:t>
            </a:r>
            <a:endParaRPr lang="en-US" altLang="en-US" sz="1200" i="0" smtClean="0"/>
          </a:p>
        </p:txBody>
      </p:sp>
      <p:sp>
        <p:nvSpPr>
          <p:cNvPr id="45062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45063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##</a:t>
            </a:r>
            <a:endParaRPr lang="en-US" altLang="en-US" sz="1200" i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CA">
              <a:latin typeface="Times New Roman" charset="0"/>
            </a:endParaRPr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000"/>
              <a:t>*</a:t>
            </a:r>
            <a:endParaRPr lang="en-US" sz="1200" i="0"/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000"/>
              <a:t>07/16/96</a:t>
            </a:r>
            <a:endParaRPr lang="en-US" sz="1200" i="0"/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000"/>
              <a:t>*</a:t>
            </a:r>
            <a:endParaRPr lang="en-US" sz="1200" i="0"/>
          </a:p>
        </p:txBody>
      </p:sp>
      <p:sp>
        <p:nvSpPr>
          <p:cNvPr id="41991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000"/>
              <a:t>##</a:t>
            </a:r>
            <a:endParaRPr lang="en-US" sz="1200" i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28650" lvl="1" indent="-171450">
              <a:buFontTx/>
              <a:buChar char="•"/>
            </a:pPr>
            <a:endParaRPr lang="en-CA" altLang="en-US" smtClean="0"/>
          </a:p>
          <a:p>
            <a:pPr marL="171450" indent="-171450">
              <a:buFontTx/>
              <a:buChar char="•"/>
            </a:pPr>
            <a:endParaRPr lang="en-CA" alt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07/16/96</a:t>
            </a:r>
            <a:endParaRPr lang="en-US" altLang="en-US" sz="1200" i="0" smtClean="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##</a:t>
            </a:r>
            <a:endParaRPr lang="en-US" altLang="en-US" sz="1200" i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  <p:sp>
        <p:nvSpPr>
          <p:cNvPr id="54276" name="Header Placeholder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54277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07/16/96</a:t>
            </a:r>
            <a:endParaRPr lang="en-US" altLang="en-US" sz="1200" i="0" smtClean="0"/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54279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##</a:t>
            </a:r>
            <a:endParaRPr lang="en-US" altLang="en-US" sz="1200" i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07/16/96</a:t>
            </a:r>
            <a:endParaRPr lang="en-US" altLang="en-US" sz="1200" i="0" smtClean="0"/>
          </a:p>
        </p:txBody>
      </p:sp>
      <p:sp>
        <p:nvSpPr>
          <p:cNvPr id="563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56325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##</a:t>
            </a:r>
            <a:endParaRPr lang="en-US" altLang="en-US" sz="1200" i="0" smtClean="0"/>
          </a:p>
        </p:txBody>
      </p:sp>
      <p:sp>
        <p:nvSpPr>
          <p:cNvPr id="563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14B13-A0AD-4CBE-9FC5-7E79FBF5A466}" type="datetimeFigureOut">
              <a:rPr lang="en-US"/>
              <a:pPr>
                <a:defRPr/>
              </a:pPr>
              <a:t>16/03/17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55FEB3A-0D0E-409E-BCBA-D699710E5E9A}" type="slidenum">
              <a:rPr lang="en-US" altLang="fr-FR"/>
              <a:pPr>
                <a:defRPr/>
              </a:pPr>
              <a:t>‹#›</a:t>
            </a:fld>
            <a:endParaRPr lang="en-US" alt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929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7DD2F-F280-47E9-A326-C53A77CEC333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5D1A1-7C3F-4FDC-987C-57B617FF6F20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5304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63FA8-478D-4646-9F09-8AE78A490F88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C915F-576E-45C4-AD73-1BE25272D991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80134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5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edel trans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913"/>
            <a:ext cx="205105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496C4-21F0-4D79-9E78-022C30596D28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1A2CB7-BB94-4746-8E25-82100BEB49D2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9925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91CEE-3F54-403B-815C-2CA1EBF071E3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E495D993-ED11-42ED-95D3-E6E83D15029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044208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0F94B-9F71-436A-BFFD-8426CB300C55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81806-4415-4361-B805-4B3B57A5E89C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76048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C054F-B584-4F7E-A104-5D7D695B54A0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281F7-8AB5-409F-97FA-82BCA8AF1759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9414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52D10-B1E0-448A-A251-DF39D1BF3B34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FA9C8-7B32-4951-88F3-E0556FB73239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1697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edel trans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913"/>
            <a:ext cx="205105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80419-DC60-4D06-9CE0-9A87D56C4FE7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3C7009-E7D4-499F-97CF-A4CC06D3409F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58099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DFF18-7413-4E33-9B10-5CECA29C2BDF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C8FB3-DDCA-414C-B3A6-9C3A990C7C08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1337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3A60A-EFF4-402E-9D70-C87401124183}" type="datetimeFigureOut">
              <a:rPr lang="en-US"/>
              <a:pPr>
                <a:defRPr/>
              </a:pPr>
              <a:t>16/03/17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081380-613B-45BF-9625-5F75F96AB996}" type="slidenum">
              <a:rPr lang="en-US" altLang="fr-FR"/>
              <a:pPr>
                <a:defRPr/>
              </a:pPr>
              <a:t>‹#›</a:t>
            </a:fld>
            <a:endParaRPr lang="en-US" alt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4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F42EFB8-B714-4AE4-98F2-9E1CB20B3564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66F5AF63-A667-45D0-A24A-12BABCFBF94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4" r:id="rId1"/>
    <p:sldLayoutId id="2147484845" r:id="rId2"/>
    <p:sldLayoutId id="2147484846" r:id="rId3"/>
    <p:sldLayoutId id="2147484838" r:id="rId4"/>
    <p:sldLayoutId id="2147484839" r:id="rId5"/>
    <p:sldLayoutId id="2147484840" r:id="rId6"/>
    <p:sldLayoutId id="2147484847" r:id="rId7"/>
    <p:sldLayoutId id="2147484841" r:id="rId8"/>
    <p:sldLayoutId id="2147484848" r:id="rId9"/>
    <p:sldLayoutId id="2147484842" r:id="rId10"/>
    <p:sldLayoutId id="2147484843" r:id="rId11"/>
    <p:sldLayoutId id="214748484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nowstars.c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Edelweiss Racing Team</a:t>
            </a:r>
            <a:br>
              <a:rPr lang="en-US" altLang="en-US" dirty="0" smtClean="0"/>
            </a:br>
            <a:endParaRPr lang="fr-CA" altLang="en-US" sz="400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400" y="2708920"/>
            <a:ext cx="7854696" cy="1752600"/>
          </a:xfrm>
        </p:spPr>
        <p:txBody>
          <a:bodyPr/>
          <a:lstStyle/>
          <a:p>
            <a:r>
              <a:rPr lang="en-US" altLang="en-US" dirty="0" smtClean="0"/>
              <a:t>Nancy Greene </a:t>
            </a:r>
            <a:r>
              <a:rPr lang="en-US" altLang="en-US" dirty="0"/>
              <a:t>Program Information Session</a:t>
            </a:r>
          </a:p>
          <a:p>
            <a:r>
              <a:rPr lang="en-US" dirty="0"/>
              <a:t>February/March 2016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195" name="Content Placeholder 1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2030" y="3501008"/>
            <a:ext cx="4552018" cy="30346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Edelweiss Race Room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2063750"/>
            <a:ext cx="8229600" cy="4389438"/>
          </a:xfrm>
        </p:spPr>
        <p:txBody>
          <a:bodyPr/>
          <a:lstStyle/>
          <a:p>
            <a:r>
              <a:rPr lang="en-US" altLang="en-US" dirty="0" smtClean="0"/>
              <a:t>Ideal for dressing, lunch, and post training.</a:t>
            </a:r>
          </a:p>
          <a:p>
            <a:r>
              <a:rPr lang="en-US" altLang="en-US" dirty="0" smtClean="0"/>
              <a:t>Good place to socialize with other families.</a:t>
            </a:r>
          </a:p>
          <a:p>
            <a:r>
              <a:rPr lang="en-US" altLang="en-US" dirty="0" smtClean="0"/>
              <a:t>Located close to coaches room, facilitating coach interactions.</a:t>
            </a:r>
          </a:p>
          <a:p>
            <a:pPr lvl="1"/>
            <a:r>
              <a:rPr lang="en-US" altLang="en-US" dirty="0" smtClean="0"/>
              <a:t>Coaches often interact with athletes at lunch, either socially or to discuss progress/plans.</a:t>
            </a:r>
          </a:p>
          <a:p>
            <a:r>
              <a:rPr lang="en-US" altLang="en-US" dirty="0" smtClean="0"/>
              <a:t>Training video review sessions conducted in back room (1-2 times per season).</a:t>
            </a:r>
          </a:p>
          <a:p>
            <a:r>
              <a:rPr lang="en-US" altLang="en-US" dirty="0" smtClean="0"/>
              <a:t>Reserved seating for our home team when we host races.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Edelweiss – Team Benefits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844675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Equipment and clothing discounts:</a:t>
            </a:r>
          </a:p>
          <a:p>
            <a:pPr lvl="1" eaLnBrk="1" hangingPunct="1">
              <a:defRPr/>
            </a:pPr>
            <a:r>
              <a:rPr lang="en-US" altLang="en-US" dirty="0" err="1" smtClean="0"/>
              <a:t>Kunstadt</a:t>
            </a:r>
            <a:r>
              <a:rPr lang="en-US" altLang="en-US" dirty="0" smtClean="0"/>
              <a:t> – 15% discount (2016)</a:t>
            </a:r>
          </a:p>
          <a:p>
            <a:pPr lvl="1" eaLnBrk="1" hangingPunct="1">
              <a:defRPr/>
            </a:pPr>
            <a:r>
              <a:rPr lang="en-US" altLang="en-US" dirty="0" smtClean="0"/>
              <a:t>Sporting Life – Blue card for 10-20% discount (2016)</a:t>
            </a:r>
          </a:p>
          <a:p>
            <a:pPr eaLnBrk="1" hangingPunct="1">
              <a:defRPr/>
            </a:pPr>
            <a:r>
              <a:rPr lang="en-US" altLang="en-US" dirty="0" smtClean="0"/>
              <a:t>Social events:</a:t>
            </a:r>
          </a:p>
          <a:p>
            <a:pPr lvl="1"/>
            <a:r>
              <a:rPr lang="fr-CA" altLang="en-US" dirty="0" smtClean="0"/>
              <a:t>Tubing and </a:t>
            </a:r>
            <a:r>
              <a:rPr lang="fr-CA" altLang="en-US" dirty="0" err="1" smtClean="0"/>
              <a:t>potlucks</a:t>
            </a:r>
            <a:r>
              <a:rPr lang="fr-CA" altLang="en-US" dirty="0" smtClean="0"/>
              <a:t>.</a:t>
            </a:r>
          </a:p>
          <a:p>
            <a:pPr lvl="1"/>
            <a:r>
              <a:rPr lang="fr-CA" altLang="en-US" dirty="0" smtClean="0"/>
              <a:t>Ski tune-up </a:t>
            </a:r>
            <a:r>
              <a:rPr lang="fr-CA" altLang="en-US" dirty="0" err="1" smtClean="0"/>
              <a:t>clinics</a:t>
            </a:r>
            <a:r>
              <a:rPr lang="fr-CA" altLang="en-US" dirty="0" smtClean="0"/>
              <a:t> for parents.</a:t>
            </a:r>
          </a:p>
          <a:p>
            <a:pPr lvl="1"/>
            <a:r>
              <a:rPr lang="fr-CA" altLang="en-US" dirty="0" err="1" smtClean="0"/>
              <a:t>Bake</a:t>
            </a:r>
            <a:r>
              <a:rPr lang="fr-CA" altLang="en-US" dirty="0" smtClean="0"/>
              <a:t> sale </a:t>
            </a:r>
            <a:r>
              <a:rPr lang="fr-CA" altLang="en-US" dirty="0" err="1" smtClean="0"/>
              <a:t>during</a:t>
            </a:r>
            <a:r>
              <a:rPr lang="fr-CA" altLang="en-US" dirty="0" smtClean="0"/>
              <a:t> U10 or U12 </a:t>
            </a:r>
            <a:r>
              <a:rPr lang="fr-CA" altLang="en-US" dirty="0" err="1" smtClean="0"/>
              <a:t>championship</a:t>
            </a:r>
            <a:r>
              <a:rPr lang="fr-CA" altLang="en-US" dirty="0" smtClean="0"/>
              <a:t> weekend.</a:t>
            </a:r>
          </a:p>
          <a:p>
            <a:pPr lvl="1"/>
            <a:r>
              <a:rPr lang="fr-CA" altLang="en-US" dirty="0" err="1" smtClean="0"/>
              <a:t>Year</a:t>
            </a:r>
            <a:r>
              <a:rPr lang="fr-CA" altLang="en-US" dirty="0" smtClean="0"/>
              <a:t>-end OSZ banquet and </a:t>
            </a:r>
            <a:r>
              <a:rPr lang="fr-CA" altLang="en-US" dirty="0" err="1" smtClean="0"/>
              <a:t>awards</a:t>
            </a:r>
            <a:r>
              <a:rPr lang="fr-CA" altLang="en-US" dirty="0"/>
              <a:t>.</a:t>
            </a:r>
            <a:endParaRPr lang="fr-CA" altLang="en-US" dirty="0" smtClean="0"/>
          </a:p>
          <a:p>
            <a:pPr lvl="1"/>
            <a:r>
              <a:rPr lang="fr-CA" altLang="en-US" dirty="0" err="1" smtClean="0"/>
              <a:t>Year</a:t>
            </a:r>
            <a:r>
              <a:rPr lang="fr-CA" altLang="en-US" dirty="0" smtClean="0"/>
              <a:t>-end Edelweiss Racing Team banquet.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  <p:pic>
        <p:nvPicPr>
          <p:cNvPr id="3584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325" y="0"/>
            <a:ext cx="1209675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83" b="5433"/>
          <a:stretch/>
        </p:blipFill>
        <p:spPr bwMode="auto">
          <a:xfrm>
            <a:off x="1043062" y="1341437"/>
            <a:ext cx="7345362" cy="4876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71550" y="879475"/>
            <a:ext cx="1296988" cy="4619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3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Bird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Applies to race program registration.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Before April ~15 – best discount available.</a:t>
            </a:r>
          </a:p>
          <a:p>
            <a:endParaRPr lang="en-US" dirty="0"/>
          </a:p>
          <a:p>
            <a:r>
              <a:rPr lang="en-US" dirty="0" smtClean="0"/>
              <a:t>Before mid-October (usually Thanksgiving weekend) – ~10% discount to regular rate.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70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en-US" dirty="0" smtClean="0">
              <a:solidFill>
                <a:schemeClr val="tx2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altLang="en-US" sz="4400" dirty="0" smtClean="0">
                <a:solidFill>
                  <a:schemeClr val="tx2"/>
                </a:solidFill>
              </a:rPr>
              <a:t>QUESTIONS???</a:t>
            </a:r>
          </a:p>
          <a:p>
            <a:endParaRPr lang="en-CA" altLang="en-US" sz="4400" dirty="0" smtClean="0">
              <a:solidFill>
                <a:schemeClr val="tx2"/>
              </a:solidFill>
            </a:endParaRPr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37893" name="Rectangle 7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37894" name="Rectangle 8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4400" dirty="0" smtClean="0"/>
              <a:t>Intro - Edelweiss Ski Racing Team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altLang="en-US" sz="2400" dirty="0" err="1" smtClean="0"/>
              <a:t>Competitive</a:t>
            </a:r>
            <a:r>
              <a:rPr lang="fr-CA" altLang="en-US" sz="2400" dirty="0" smtClean="0"/>
              <a:t> Program – U10, U12, U14, U16, U18</a:t>
            </a:r>
          </a:p>
          <a:p>
            <a:pPr lvl="2"/>
            <a:r>
              <a:rPr lang="fr-CA" altLang="en-US" sz="1800" dirty="0" err="1" smtClean="0"/>
              <a:t>Starts</a:t>
            </a:r>
            <a:r>
              <a:rPr lang="fr-CA" altLang="en-US" sz="1800" dirty="0" smtClean="0"/>
              <a:t> in </a:t>
            </a:r>
            <a:r>
              <a:rPr lang="fr-CA" altLang="en-US" sz="1800" dirty="0" err="1" smtClean="0"/>
              <a:t>September</a:t>
            </a:r>
            <a:r>
              <a:rPr lang="fr-CA" altLang="en-US" sz="1800" dirty="0" smtClean="0"/>
              <a:t> </a:t>
            </a:r>
            <a:r>
              <a:rPr lang="fr-CA" altLang="en-US" sz="1800" dirty="0" err="1" smtClean="0"/>
              <a:t>with</a:t>
            </a:r>
            <a:r>
              <a:rPr lang="fr-CA" altLang="en-US" sz="1800" dirty="0" smtClean="0"/>
              <a:t> </a:t>
            </a:r>
            <a:r>
              <a:rPr lang="fr-CA" altLang="en-US" sz="1800" dirty="0" err="1" smtClean="0"/>
              <a:t>Dryland</a:t>
            </a:r>
            <a:r>
              <a:rPr lang="fr-CA" altLang="en-US" sz="1800" dirty="0" smtClean="0"/>
              <a:t> Training, </a:t>
            </a:r>
            <a:r>
              <a:rPr lang="fr-CA" altLang="en-US" sz="1800" dirty="0" err="1" smtClean="0"/>
              <a:t>then</a:t>
            </a:r>
            <a:r>
              <a:rPr lang="fr-CA" altLang="en-US" sz="1800" dirty="0" smtClean="0"/>
              <a:t> on </a:t>
            </a:r>
            <a:r>
              <a:rPr lang="fr-CA" altLang="en-US" sz="1800" dirty="0" err="1" smtClean="0"/>
              <a:t>snow</a:t>
            </a:r>
            <a:r>
              <a:rPr lang="fr-CA" altLang="en-US" sz="1800" dirty="0" smtClean="0"/>
              <a:t> by end of </a:t>
            </a:r>
            <a:r>
              <a:rPr lang="fr-CA" altLang="en-US" sz="1800" dirty="0" err="1" smtClean="0"/>
              <a:t>November</a:t>
            </a:r>
            <a:r>
              <a:rPr lang="fr-CA" altLang="en-US" sz="1800" dirty="0" smtClean="0"/>
              <a:t>.</a:t>
            </a:r>
          </a:p>
          <a:p>
            <a:pPr lvl="2"/>
            <a:r>
              <a:rPr lang="fr-CA" altLang="en-US" sz="1800" dirty="0" smtClean="0"/>
              <a:t>Minimum </a:t>
            </a:r>
            <a:r>
              <a:rPr lang="fr-CA" altLang="en-US" sz="1800" dirty="0" err="1" smtClean="0"/>
              <a:t>two</a:t>
            </a:r>
            <a:r>
              <a:rPr lang="fr-CA" altLang="en-US" sz="1800" dirty="0" smtClean="0"/>
              <a:t> </a:t>
            </a:r>
            <a:r>
              <a:rPr lang="fr-CA" altLang="en-US" sz="1800" dirty="0" err="1" smtClean="0"/>
              <a:t>days</a:t>
            </a:r>
            <a:r>
              <a:rPr lang="fr-CA" altLang="en-US" sz="1800" dirty="0" smtClean="0"/>
              <a:t> per </a:t>
            </a:r>
            <a:r>
              <a:rPr lang="fr-CA" altLang="en-US" sz="1800" dirty="0" err="1" smtClean="0"/>
              <a:t>week</a:t>
            </a:r>
            <a:r>
              <a:rPr lang="fr-CA" altLang="en-US" sz="1800" dirty="0" smtClean="0"/>
              <a:t> (Saturday and Sunday).</a:t>
            </a:r>
          </a:p>
          <a:p>
            <a:pPr lvl="2"/>
            <a:r>
              <a:rPr lang="fr-CA" altLang="en-US" sz="1800" dirty="0" err="1" smtClean="0"/>
              <a:t>Optional</a:t>
            </a:r>
            <a:r>
              <a:rPr lang="fr-CA" altLang="en-US" sz="1800" dirty="0" smtClean="0"/>
              <a:t> </a:t>
            </a:r>
            <a:r>
              <a:rPr lang="fr-CA" altLang="en-US" sz="1800" dirty="0" err="1" smtClean="0"/>
              <a:t>weekday</a:t>
            </a:r>
            <a:r>
              <a:rPr lang="fr-CA" altLang="en-US" sz="1800" dirty="0" smtClean="0"/>
              <a:t> training.</a:t>
            </a:r>
          </a:p>
          <a:p>
            <a:pPr lvl="2"/>
            <a:r>
              <a:rPr lang="fr-CA" altLang="en-US" sz="1800" dirty="0" smtClean="0"/>
              <a:t>Focus on </a:t>
            </a:r>
            <a:r>
              <a:rPr lang="fr-CA" altLang="en-US" sz="1800" dirty="0" err="1" smtClean="0"/>
              <a:t>perfecting</a:t>
            </a:r>
            <a:r>
              <a:rPr lang="fr-CA" altLang="en-US" sz="1800" dirty="0" smtClean="0"/>
              <a:t> ski technique and </a:t>
            </a:r>
            <a:r>
              <a:rPr lang="fr-CA" altLang="en-US" sz="1800" dirty="0" err="1" smtClean="0"/>
              <a:t>improving</a:t>
            </a:r>
            <a:r>
              <a:rPr lang="fr-CA" altLang="en-US" sz="1800" dirty="0" smtClean="0"/>
              <a:t> performance. </a:t>
            </a:r>
          </a:p>
          <a:p>
            <a:pPr lvl="2"/>
            <a:r>
              <a:rPr lang="fr-CA" altLang="en-US" sz="1800" dirty="0" smtClean="0"/>
              <a:t>Five or more OSZ races </a:t>
            </a:r>
            <a:r>
              <a:rPr lang="fr-CA" altLang="en-US" sz="1800" dirty="0" err="1" smtClean="0"/>
              <a:t>with</a:t>
            </a:r>
            <a:r>
              <a:rPr lang="fr-CA" altLang="en-US" sz="1800" dirty="0" smtClean="0"/>
              <a:t> </a:t>
            </a:r>
            <a:r>
              <a:rPr lang="fr-CA" altLang="en-US" sz="1800" dirty="0" err="1" smtClean="0"/>
              <a:t>individual</a:t>
            </a:r>
            <a:r>
              <a:rPr lang="fr-CA" altLang="en-US" sz="1800" dirty="0" smtClean="0"/>
              <a:t> race </a:t>
            </a:r>
            <a:r>
              <a:rPr lang="fr-CA" altLang="en-US" sz="1800" dirty="0" err="1" smtClean="0"/>
              <a:t>results</a:t>
            </a:r>
            <a:r>
              <a:rPr lang="fr-CA" altLang="en-US" sz="1800" dirty="0" smtClean="0"/>
              <a:t>.</a:t>
            </a:r>
          </a:p>
          <a:p>
            <a:pPr lvl="2"/>
            <a:endParaRPr lang="fr-CA" altLang="en-US" sz="1800" dirty="0" smtClean="0"/>
          </a:p>
          <a:p>
            <a:r>
              <a:rPr lang="fr-CA" altLang="en-US" sz="2400" dirty="0" smtClean="0"/>
              <a:t>Nancy Greene Program </a:t>
            </a:r>
          </a:p>
          <a:p>
            <a:pPr lvl="2"/>
            <a:r>
              <a:rPr lang="fr-CA" altLang="en-US" sz="1800" dirty="0" err="1" smtClean="0"/>
              <a:t>Typically</a:t>
            </a:r>
            <a:r>
              <a:rPr lang="fr-CA" altLang="en-US" sz="1800" dirty="0" smtClean="0"/>
              <a:t> one </a:t>
            </a:r>
            <a:r>
              <a:rPr lang="fr-CA" altLang="en-US" sz="1800" dirty="0" err="1" smtClean="0"/>
              <a:t>day</a:t>
            </a:r>
            <a:r>
              <a:rPr lang="fr-CA" altLang="en-US" sz="1800" dirty="0" smtClean="0"/>
              <a:t> per </a:t>
            </a:r>
            <a:r>
              <a:rPr lang="fr-CA" altLang="en-US" sz="1800" dirty="0" err="1" smtClean="0"/>
              <a:t>week</a:t>
            </a:r>
            <a:r>
              <a:rPr lang="fr-CA" altLang="en-US" sz="1800" dirty="0" smtClean="0"/>
              <a:t> (Saturday or Sunday).</a:t>
            </a:r>
          </a:p>
          <a:p>
            <a:pPr lvl="2"/>
            <a:r>
              <a:rPr lang="fr-CA" altLang="en-US" sz="1800" dirty="0" err="1" smtClean="0"/>
              <a:t>Recreational</a:t>
            </a:r>
            <a:r>
              <a:rPr lang="fr-CA" altLang="en-US" sz="1800" dirty="0" smtClean="0"/>
              <a:t> </a:t>
            </a:r>
            <a:r>
              <a:rPr lang="fr-CA" altLang="en-US" sz="1800" dirty="0" err="1" smtClean="0"/>
              <a:t>approach</a:t>
            </a:r>
            <a:r>
              <a:rPr lang="fr-CA" altLang="en-US" sz="1800" dirty="0" smtClean="0"/>
              <a:t> to training.</a:t>
            </a:r>
          </a:p>
          <a:p>
            <a:pPr lvl="2"/>
            <a:r>
              <a:rPr lang="fr-CA" altLang="en-US" sz="1800" dirty="0" smtClean="0"/>
              <a:t>Four Sunday OSZ races </a:t>
            </a:r>
            <a:r>
              <a:rPr lang="fr-CA" altLang="en-US" sz="1800" dirty="0" err="1" smtClean="0"/>
              <a:t>with</a:t>
            </a:r>
            <a:r>
              <a:rPr lang="fr-CA" altLang="en-US" sz="1800" dirty="0" smtClean="0"/>
              <a:t> team </a:t>
            </a:r>
            <a:r>
              <a:rPr lang="fr-CA" altLang="en-US" sz="1800" dirty="0" err="1" smtClean="0"/>
              <a:t>results</a:t>
            </a:r>
            <a:r>
              <a:rPr lang="fr-CA" altLang="en-US" sz="1800" dirty="0" smtClean="0"/>
              <a:t>.</a:t>
            </a:r>
          </a:p>
          <a:p>
            <a:pPr lvl="2"/>
            <a:r>
              <a:rPr lang="fr-CA" altLang="en-US" sz="1800" dirty="0" smtClean="0"/>
              <a:t>One in-house race </a:t>
            </a:r>
            <a:r>
              <a:rPr lang="fr-CA" altLang="en-US" sz="1800" dirty="0" err="1" smtClean="0"/>
              <a:t>with</a:t>
            </a:r>
            <a:r>
              <a:rPr lang="fr-CA" altLang="en-US" sz="1800" dirty="0" smtClean="0"/>
              <a:t> All-Terrain and U10.</a:t>
            </a:r>
          </a:p>
          <a:p>
            <a:pPr lvl="2"/>
            <a:endParaRPr lang="fr-CA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5015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dirty="0" smtClean="0"/>
              <a:t>Nancy Greene (NG)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altLang="en-US" sz="2400" dirty="0" err="1" smtClean="0"/>
              <a:t>Recreational</a:t>
            </a:r>
            <a:r>
              <a:rPr lang="fr-CA" altLang="en-US" sz="2400" dirty="0" smtClean="0"/>
              <a:t> </a:t>
            </a:r>
            <a:r>
              <a:rPr lang="fr-CA" altLang="en-US" sz="2400" dirty="0" err="1" smtClean="0"/>
              <a:t>approach</a:t>
            </a:r>
            <a:endParaRPr lang="fr-CA" altLang="en-US" sz="2400" dirty="0" smtClean="0"/>
          </a:p>
          <a:p>
            <a:pPr lvl="1"/>
            <a:r>
              <a:rPr lang="en-US" altLang="en-US" sz="2000" dirty="0" smtClean="0"/>
              <a:t>Fun comes first, but serious training close second!</a:t>
            </a:r>
          </a:p>
          <a:p>
            <a:pPr lvl="1"/>
            <a:r>
              <a:rPr lang="en-US" altLang="en-US" sz="2000" dirty="0" smtClean="0"/>
              <a:t>Create an environment where athletes that WANT to come train - athletes develop best when they are motivated</a:t>
            </a:r>
            <a:endParaRPr lang="fr-CA" altLang="en-US" sz="2000" dirty="0" smtClean="0"/>
          </a:p>
          <a:p>
            <a:pPr lvl="2"/>
            <a:endParaRPr lang="fr-CA" altLang="en-US" sz="1900" dirty="0" smtClean="0"/>
          </a:p>
          <a:p>
            <a:r>
              <a:rPr lang="fr-CA" altLang="en-US" sz="2400" dirty="0" smtClean="0"/>
              <a:t>Learning goals</a:t>
            </a:r>
          </a:p>
          <a:p>
            <a:pPr lvl="1"/>
            <a:r>
              <a:rPr lang="en-US" altLang="en-US" sz="2000" dirty="0" smtClean="0"/>
              <a:t>Develop fundamental skiing skills and self-confidence in a ski race environment – while having fun. </a:t>
            </a:r>
          </a:p>
          <a:p>
            <a:pPr lvl="2"/>
            <a:endParaRPr lang="en-US" altLang="en-US" sz="1900" dirty="0" smtClean="0"/>
          </a:p>
          <a:p>
            <a:r>
              <a:rPr lang="en-US" altLang="en-US" sz="2400" dirty="0" smtClean="0"/>
              <a:t>Spirit of competition</a:t>
            </a:r>
          </a:p>
          <a:p>
            <a:pPr lvl="1"/>
            <a:r>
              <a:rPr lang="en-US" altLang="en-US" sz="2000" dirty="0" smtClean="0"/>
              <a:t>Emphasis is on participation.</a:t>
            </a:r>
          </a:p>
          <a:p>
            <a:pPr lvl="1"/>
            <a:r>
              <a:rPr lang="en-US" altLang="en-US" sz="2000" dirty="0" smtClean="0"/>
              <a:t>Team effort – everyone contributes to team results.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NG Schedule – 2017 (Tentative)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12 week program:</a:t>
            </a:r>
          </a:p>
          <a:p>
            <a:pPr lvl="1"/>
            <a:r>
              <a:rPr lang="en-US" sz="2000" dirty="0" smtClean="0"/>
              <a:t>Christmas camp Dec 27-30 (included in program cost).</a:t>
            </a:r>
          </a:p>
          <a:p>
            <a:pPr lvl="1"/>
            <a:r>
              <a:rPr lang="en-US" sz="2000" dirty="0" smtClean="0"/>
              <a:t>First weekend is Sat Jan 7 / Sun Jan 8.</a:t>
            </a:r>
          </a:p>
          <a:p>
            <a:pPr lvl="1"/>
            <a:r>
              <a:rPr lang="en-US" sz="2000" dirty="0" smtClean="0"/>
              <a:t>Last weekend to Sat Mar 18 / Sun Mar 19.</a:t>
            </a:r>
          </a:p>
          <a:p>
            <a:endParaRPr lang="en-US" sz="2400" dirty="0" smtClean="0"/>
          </a:p>
          <a:p>
            <a:r>
              <a:rPr lang="en-US" sz="2400" dirty="0" smtClean="0"/>
              <a:t>Total days on snow:</a:t>
            </a:r>
          </a:p>
          <a:p>
            <a:pPr lvl="1"/>
            <a:r>
              <a:rPr lang="en-US" sz="2000" dirty="0" smtClean="0"/>
              <a:t>Saturdays: 25 (20 training days + 5 races)</a:t>
            </a:r>
          </a:p>
          <a:p>
            <a:pPr lvl="1"/>
            <a:r>
              <a:rPr lang="en-US" sz="2000" dirty="0" smtClean="0"/>
              <a:t>Sundays: 20 (15 training days + 5 races)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Training hours:</a:t>
            </a:r>
          </a:p>
          <a:p>
            <a:pPr lvl="1"/>
            <a:r>
              <a:rPr lang="en-US" altLang="en-US" sz="2000" dirty="0" smtClean="0"/>
              <a:t>9:30-11:30, 12:30-14:30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Nancy Greene Race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Edelweiss</a:t>
            </a:r>
          </a:p>
          <a:p>
            <a:pPr lvl="1"/>
            <a:r>
              <a:rPr lang="en-US" dirty="0" smtClean="0"/>
              <a:t>One OSZ race</a:t>
            </a:r>
          </a:p>
          <a:p>
            <a:pPr lvl="1"/>
            <a:r>
              <a:rPr lang="en-US" dirty="0" smtClean="0"/>
              <a:t>One in-house race with All-Terrain and U10.</a:t>
            </a:r>
          </a:p>
          <a:p>
            <a:r>
              <a:rPr lang="en-US" dirty="0" err="1" smtClean="0"/>
              <a:t>Vorlage</a:t>
            </a:r>
            <a:endParaRPr lang="en-US" dirty="0" smtClean="0"/>
          </a:p>
          <a:p>
            <a:pPr lvl="1"/>
            <a:r>
              <a:rPr lang="en-US" dirty="0" smtClean="0"/>
              <a:t>Two races: typically first of season and last of season (Julie Thompson Memorial).</a:t>
            </a:r>
          </a:p>
          <a:p>
            <a:r>
              <a:rPr lang="en-US" dirty="0" smtClean="0"/>
              <a:t>Mont Sainte Marie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 races are Giant Slalom (GS).</a:t>
            </a:r>
          </a:p>
        </p:txBody>
      </p:sp>
    </p:spTree>
    <p:extLst>
      <p:ext uri="{BB962C8B-B14F-4D97-AF65-F5344CB8AC3E}">
        <p14:creationId xmlns:p14="http://schemas.microsoft.com/office/powerpoint/2010/main" val="340532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dirty="0" smtClean="0"/>
              <a:t>Nancy Greene Coaching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/>
              <a:t>Ski school program groups, including All-Terrain, are led primarily  by CSIA-certified instructors.</a:t>
            </a:r>
          </a:p>
          <a:p>
            <a:pPr lvl="1">
              <a:defRPr/>
            </a:pPr>
            <a:r>
              <a:rPr lang="en-US" sz="1800" dirty="0" smtClean="0"/>
              <a:t>Focus is on teaching to ski.</a:t>
            </a:r>
          </a:p>
          <a:p>
            <a:pPr lvl="1">
              <a:defRPr/>
            </a:pPr>
            <a:r>
              <a:rPr lang="en-US" sz="1800" dirty="0" smtClean="0"/>
              <a:t>Quality of instruction is very good, but style is a bit different from Nancy Greene.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Nancy Greene Program groups are led by CSCF-trained/certified coaches.</a:t>
            </a:r>
          </a:p>
          <a:p>
            <a:pPr lvl="1">
              <a:defRPr/>
            </a:pPr>
            <a:r>
              <a:rPr lang="en-US" sz="1800" dirty="0" smtClean="0"/>
              <a:t>More emphasis on ski performance, training, and athlete education.</a:t>
            </a:r>
          </a:p>
          <a:p>
            <a:pPr lvl="1">
              <a:defRPr/>
            </a:pPr>
            <a:r>
              <a:rPr lang="en-US" sz="1800" dirty="0" smtClean="0"/>
              <a:t>Some coaches will also be CSIA certified.</a:t>
            </a:r>
          </a:p>
          <a:p>
            <a:pPr lvl="1">
              <a:defRPr/>
            </a:pPr>
            <a:endParaRPr lang="en-US" sz="1800" dirty="0"/>
          </a:p>
          <a:p>
            <a:pPr>
              <a:defRPr/>
            </a:pPr>
            <a:r>
              <a:rPr lang="en-US" sz="2000" dirty="0" smtClean="0"/>
              <a:t>Training sessions follow a structured plan prepared by the Nancy Greene lead coach/coordinator.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Nancy Greene Evaluations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altLang="en-US" dirty="0" smtClean="0"/>
              <a:t>Evaluations conducted based on Snow Stars program:</a:t>
            </a:r>
          </a:p>
          <a:p>
            <a:pPr marL="546100" lvl="2" indent="-273050">
              <a:buClr>
                <a:srgbClr val="0BD0D9"/>
              </a:buClr>
              <a:buSzPct val="95000"/>
            </a:pPr>
            <a:r>
              <a:rPr lang="en-US" altLang="en-US" dirty="0" smtClean="0"/>
              <a:t>CSCF standardized evaluation program.</a:t>
            </a:r>
          </a:p>
          <a:p>
            <a:pPr marL="546100" lvl="2" indent="-273050">
              <a:buClr>
                <a:srgbClr val="0BD0D9"/>
              </a:buClr>
              <a:buSzPct val="95000"/>
            </a:pPr>
            <a:r>
              <a:rPr lang="en-US" altLang="en-US" dirty="0" smtClean="0"/>
              <a:t>Seven levels, with Gold/Silver/Bronze assessment for each requirement of a level.</a:t>
            </a:r>
          </a:p>
          <a:p>
            <a:pPr marL="546100" lvl="2" indent="-273050">
              <a:buClr>
                <a:srgbClr val="0BD0D9"/>
              </a:buClr>
              <a:buSzPct val="95000"/>
            </a:pPr>
            <a:r>
              <a:rPr lang="en-US" altLang="en-US" dirty="0" smtClean="0"/>
              <a:t>Most Nancy Greene athletes will be Level 2.</a:t>
            </a:r>
          </a:p>
          <a:p>
            <a:pPr marL="819150" lvl="3" indent="-273050">
              <a:buSzPct val="95000"/>
            </a:pPr>
            <a:r>
              <a:rPr lang="en-US" altLang="en-US" dirty="0" smtClean="0"/>
              <a:t>Younger athletes typically end up at high end of Level 1.</a:t>
            </a:r>
          </a:p>
          <a:p>
            <a:pPr marL="819150" lvl="3" indent="-273050">
              <a:buSzPct val="95000"/>
            </a:pPr>
            <a:r>
              <a:rPr lang="en-US" altLang="en-US" dirty="0" smtClean="0"/>
              <a:t>Some older athletes may evaluate as low end Level 3.</a:t>
            </a:r>
          </a:p>
          <a:p>
            <a:pPr marL="546100" lvl="2" indent="-273050">
              <a:buClr>
                <a:srgbClr val="0BD0D9"/>
              </a:buClr>
              <a:buSzPct val="95000"/>
            </a:pPr>
            <a:r>
              <a:rPr lang="en-US" altLang="en-US" dirty="0" smtClean="0">
                <a:hlinkClick r:id="rId2"/>
              </a:rPr>
              <a:t>http://www.snowstars.ca</a:t>
            </a:r>
            <a:r>
              <a:rPr lang="en-US" altLang="en-US" dirty="0" smtClean="0"/>
              <a:t> – check out the material for parents.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endParaRPr lang="en-US" altLang="en-US" dirty="0" smtClean="0"/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altLang="en-US" dirty="0" smtClean="0"/>
              <a:t>Evaluations will be reviewed with the athletes twice per season.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NG Ski and Race Equipment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 smtClean="0"/>
              <a:t>Clothing: Regular skiwear, no skin suits.</a:t>
            </a:r>
          </a:p>
          <a:p>
            <a:r>
              <a:rPr lang="en-US" altLang="en-US" sz="2000" dirty="0" smtClean="0"/>
              <a:t>Skis: Junior race ski or SL shape recreational/All-Mountain ski recommended – no twin tips.</a:t>
            </a:r>
          </a:p>
          <a:p>
            <a:pPr lvl="1"/>
            <a:r>
              <a:rPr lang="en-US" altLang="en-US" sz="1800" dirty="0" smtClean="0"/>
              <a:t>GS skis not required.</a:t>
            </a:r>
          </a:p>
          <a:p>
            <a:pPr lvl="1"/>
            <a:r>
              <a:rPr lang="en-US" altLang="en-US" sz="1800" dirty="0" smtClean="0"/>
              <a:t>Bindings pr0fessionally adjusted.</a:t>
            </a:r>
          </a:p>
          <a:p>
            <a:pPr lvl="1"/>
            <a:r>
              <a:rPr lang="en-US" altLang="en-US" sz="1800" dirty="0" smtClean="0"/>
              <a:t>At a minimum, tuned once at the beginning of the season.</a:t>
            </a:r>
          </a:p>
          <a:p>
            <a:r>
              <a:rPr lang="en-US" altLang="en-US" sz="2000" dirty="0" smtClean="0"/>
              <a:t>Poles: Mandatory, with baskets.</a:t>
            </a:r>
          </a:p>
          <a:p>
            <a:r>
              <a:rPr lang="en-US" altLang="en-US" sz="2000" dirty="0" smtClean="0"/>
              <a:t>Helmet: Hard ear helmet is mandatory.</a:t>
            </a:r>
          </a:p>
          <a:p>
            <a:endParaRPr lang="en-US" altLang="en-US" sz="2000" dirty="0" smtClean="0"/>
          </a:p>
          <a:p>
            <a:r>
              <a:rPr lang="en-US" altLang="en-US" sz="2000" dirty="0" smtClean="0"/>
              <a:t>C</a:t>
            </a:r>
            <a:r>
              <a:rPr lang="fr-CA" altLang="en-US" sz="2000" dirty="0" err="1" smtClean="0"/>
              <a:t>oaches</a:t>
            </a:r>
            <a:r>
              <a:rPr lang="fr-CA" altLang="en-US" sz="2000" dirty="0" smtClean="0"/>
              <a:t> </a:t>
            </a:r>
            <a:r>
              <a:rPr lang="fr-CA" altLang="en-US" sz="2000" dirty="0" err="1" smtClean="0"/>
              <a:t>will</a:t>
            </a:r>
            <a:r>
              <a:rPr lang="fr-CA" altLang="en-US" sz="2000" dirty="0" smtClean="0"/>
              <a:t> </a:t>
            </a:r>
            <a:r>
              <a:rPr lang="fr-CA" altLang="en-US" sz="2000" dirty="0" err="1" smtClean="0"/>
              <a:t>discuss</a:t>
            </a:r>
            <a:r>
              <a:rPr lang="fr-CA" altLang="en-US" sz="2000" dirty="0" smtClean="0"/>
              <a:t> </a:t>
            </a:r>
            <a:r>
              <a:rPr lang="fr-CA" altLang="en-US" sz="2000" dirty="0" err="1" smtClean="0"/>
              <a:t>with</a:t>
            </a:r>
            <a:r>
              <a:rPr lang="fr-CA" altLang="en-US" sz="2000" dirty="0" smtClean="0"/>
              <a:t> parents if </a:t>
            </a:r>
            <a:r>
              <a:rPr lang="fr-CA" altLang="en-US" sz="2000" dirty="0" err="1" smtClean="0"/>
              <a:t>they</a:t>
            </a:r>
            <a:r>
              <a:rPr lang="fr-CA" altLang="en-US" sz="2000" dirty="0" smtClean="0"/>
              <a:t> observe </a:t>
            </a:r>
            <a:r>
              <a:rPr lang="fr-CA" altLang="en-US" sz="2000" dirty="0" err="1" smtClean="0"/>
              <a:t>potential</a:t>
            </a:r>
            <a:r>
              <a:rPr lang="fr-CA" altLang="en-US" sz="2000" dirty="0" smtClean="0"/>
              <a:t> </a:t>
            </a:r>
            <a:r>
              <a:rPr lang="fr-CA" altLang="en-US" sz="2000" dirty="0" err="1" smtClean="0"/>
              <a:t>safety</a:t>
            </a:r>
            <a:r>
              <a:rPr lang="fr-CA" altLang="en-US" sz="2000" dirty="0" smtClean="0"/>
              <a:t> issues </a:t>
            </a:r>
            <a:r>
              <a:rPr lang="fr-CA" altLang="en-US" sz="2000" dirty="0" err="1" smtClean="0"/>
              <a:t>with</a:t>
            </a:r>
            <a:r>
              <a:rPr lang="fr-CA" altLang="en-US" sz="2000" dirty="0" smtClean="0"/>
              <a:t> </a:t>
            </a:r>
            <a:r>
              <a:rPr lang="fr-CA" altLang="en-US" sz="2000" dirty="0" err="1" smtClean="0"/>
              <a:t>your</a:t>
            </a:r>
            <a:r>
              <a:rPr lang="fr-CA" altLang="en-US" sz="2000" dirty="0" smtClean="0"/>
              <a:t> </a:t>
            </a:r>
            <a:r>
              <a:rPr lang="fr-CA" altLang="en-US" sz="2000" dirty="0" err="1" smtClean="0"/>
              <a:t>child’s</a:t>
            </a:r>
            <a:r>
              <a:rPr lang="fr-CA" altLang="en-US" sz="2000" dirty="0" smtClean="0"/>
              <a:t> </a:t>
            </a:r>
            <a:r>
              <a:rPr lang="fr-CA" altLang="en-US" sz="2000" dirty="0" err="1" smtClean="0"/>
              <a:t>equipment</a:t>
            </a:r>
            <a:endParaRPr lang="fr-CA" altLang="en-US" sz="2000" dirty="0" smtClean="0"/>
          </a:p>
          <a:p>
            <a:pPr lvl="1"/>
            <a:r>
              <a:rPr lang="fr-CA" altLang="en-US" sz="2000" dirty="0" err="1" smtClean="0"/>
              <a:t>e.g</a:t>
            </a:r>
            <a:r>
              <a:rPr lang="fr-CA" altLang="en-US" sz="2000" dirty="0" smtClean="0"/>
              <a:t>. </a:t>
            </a:r>
            <a:r>
              <a:rPr lang="en-US" altLang="en-US" sz="1800" dirty="0" smtClean="0"/>
              <a:t>Missing parts, cracked helmets and goggle lenses, end of life equipment, poor fitting bindings,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Parent Involvement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Race officials for Edelweiss hosted races:</a:t>
            </a:r>
          </a:p>
          <a:p>
            <a:pPr lvl="1"/>
            <a:r>
              <a:rPr lang="en-US" altLang="en-US" sz="2000" dirty="0" smtClean="0"/>
              <a:t>30-35 officials are required per race (registration, course crew, gate judges, course slippers, </a:t>
            </a:r>
            <a:r>
              <a:rPr lang="en-US" altLang="en-US" sz="2000" dirty="0" err="1" smtClean="0"/>
              <a:t>etc</a:t>
            </a:r>
            <a:r>
              <a:rPr lang="en-US" altLang="en-US" sz="2000" dirty="0" smtClean="0"/>
              <a:t>).</a:t>
            </a:r>
          </a:p>
          <a:p>
            <a:pPr lvl="1"/>
            <a:r>
              <a:rPr lang="en-US" altLang="en-US" sz="2000" dirty="0" smtClean="0"/>
              <a:t>All families should complete Level 1 training.</a:t>
            </a:r>
          </a:p>
          <a:p>
            <a:pPr lvl="1"/>
            <a:r>
              <a:rPr lang="en-US" altLang="en-US" sz="2000" dirty="0" smtClean="0"/>
              <a:t>All families encouraged to complete Level 2 training.</a:t>
            </a:r>
          </a:p>
          <a:p>
            <a:pPr lvl="1"/>
            <a:r>
              <a:rPr lang="en-US" altLang="en-US" sz="2000" dirty="0" smtClean="0"/>
              <a:t>Each family is requested to contribute as a race official at least 4 times per season.</a:t>
            </a:r>
          </a:p>
          <a:p>
            <a:r>
              <a:rPr lang="en-US" altLang="en-US" sz="2400" dirty="0" smtClean="0"/>
              <a:t>Nancy Greene level representative (one):</a:t>
            </a:r>
          </a:p>
          <a:p>
            <a:pPr lvl="1"/>
            <a:r>
              <a:rPr lang="en-US" altLang="en-US" sz="2000" dirty="0" smtClean="0"/>
              <a:t>Circulates race notice to all NG parents.</a:t>
            </a:r>
          </a:p>
          <a:p>
            <a:pPr lvl="1"/>
            <a:r>
              <a:rPr lang="en-US" altLang="en-US" sz="2000" dirty="0" smtClean="0"/>
              <a:t>Informs race secretary of Edelweiss scratches.</a:t>
            </a:r>
          </a:p>
          <a:p>
            <a:pPr lvl="1"/>
            <a:r>
              <a:rPr lang="en-US" altLang="en-US" sz="2000" dirty="0" smtClean="0"/>
              <a:t>Provides pictures of athletes for yearbook.</a:t>
            </a:r>
          </a:p>
          <a:p>
            <a:pPr lvl="1"/>
            <a:r>
              <a:rPr lang="en-US" altLang="en-US" sz="2000" dirty="0" smtClean="0"/>
              <a:t>Provides feed-back at end of season</a:t>
            </a:r>
            <a:r>
              <a:rPr lang="en-US" altLang="en-US" sz="2000" dirty="0"/>
              <a:t>.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8513</TotalTime>
  <Words>1037</Words>
  <Application>Microsoft Office PowerPoint</Application>
  <PresentationFormat>On-screen Show (4:3)</PresentationFormat>
  <Paragraphs>163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Edelweiss Racing Team </vt:lpstr>
      <vt:lpstr>Intro - Edelweiss Ski Racing Team</vt:lpstr>
      <vt:lpstr>Nancy Greene (NG)</vt:lpstr>
      <vt:lpstr>NG Schedule – 2017 (Tentative)</vt:lpstr>
      <vt:lpstr>Nancy Greene Race Locations</vt:lpstr>
      <vt:lpstr>Nancy Greene Coaching</vt:lpstr>
      <vt:lpstr>Nancy Greene Evaluations</vt:lpstr>
      <vt:lpstr>NG Ski and Race Equipment</vt:lpstr>
      <vt:lpstr>Parent Involvement</vt:lpstr>
      <vt:lpstr>    Edelweiss Race Room</vt:lpstr>
      <vt:lpstr>Edelweiss – Team Benefits</vt:lpstr>
      <vt:lpstr>PowerPoint Presentation</vt:lpstr>
      <vt:lpstr>Early Bird Registration</vt:lpstr>
      <vt:lpstr>PowerPoint Presentation</vt:lpstr>
    </vt:vector>
  </TitlesOfParts>
  <Company>cheo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cheo</dc:creator>
  <cp:lastModifiedBy>Lepage, Nathalie</cp:lastModifiedBy>
  <cp:revision>1125</cp:revision>
  <cp:lastPrinted>2003-09-04T17:49:39Z</cp:lastPrinted>
  <dcterms:created xsi:type="dcterms:W3CDTF">2003-08-28T13:13:57Z</dcterms:created>
  <dcterms:modified xsi:type="dcterms:W3CDTF">2016-03-17T15:15:52Z</dcterms:modified>
</cp:coreProperties>
</file>