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91" r:id="rId1"/>
  </p:sldMasterIdLst>
  <p:notesMasterIdLst>
    <p:notesMasterId r:id="rId16"/>
  </p:notesMasterIdLst>
  <p:handoutMasterIdLst>
    <p:handoutMasterId r:id="rId17"/>
  </p:handoutMasterIdLst>
  <p:sldIdLst>
    <p:sldId id="600" r:id="rId2"/>
    <p:sldId id="644" r:id="rId3"/>
    <p:sldId id="645" r:id="rId4"/>
    <p:sldId id="639" r:id="rId5"/>
    <p:sldId id="641" r:id="rId6"/>
    <p:sldId id="604" r:id="rId7"/>
    <p:sldId id="646" r:id="rId8"/>
    <p:sldId id="647" r:id="rId9"/>
    <p:sldId id="649" r:id="rId10"/>
    <p:sldId id="650" r:id="rId11"/>
    <p:sldId id="651" r:id="rId12"/>
    <p:sldId id="642" r:id="rId13"/>
    <p:sldId id="652" r:id="rId14"/>
    <p:sldId id="63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1615D"/>
    <a:srgbClr val="40887E"/>
    <a:srgbClr val="000000"/>
    <a:srgbClr val="FFFFCC"/>
    <a:srgbClr val="CC0000"/>
    <a:srgbClr val="000066"/>
    <a:srgbClr val="FFCC00"/>
    <a:srgbClr val="05C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771" autoAdjust="0"/>
    <p:restoredTop sz="95099" autoAdjust="0"/>
  </p:normalViewPr>
  <p:slideViewPr>
    <p:cSldViewPr>
      <p:cViewPr>
        <p:scale>
          <a:sx n="116" d="100"/>
          <a:sy n="116" d="100"/>
        </p:scale>
        <p:origin x="-346" y="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48"/>
    </p:cViewPr>
  </p:sorterViewPr>
  <p:notesViewPr>
    <p:cSldViewPr>
      <p:cViewPr varScale="1">
        <p:scale>
          <a:sx n="41" d="100"/>
          <a:sy n="41" d="100"/>
        </p:scale>
        <p:origin x="-152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Nathalie Lepage, PhD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1CA8027-468B-4F6B-B7CB-4C470772B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341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 i="0"/>
          </a:p>
        </p:txBody>
      </p:sp>
      <p:sp>
        <p:nvSpPr>
          <p:cNvPr id="3891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5397532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smtClean="0"/>
              <a:t>Note that MSSI is not a non-profit organization but that the club uses them to employ, pay and insure the coaching staff. </a:t>
            </a:r>
          </a:p>
          <a:p>
            <a:r>
              <a:rPr lang="en-CA" altLang="en-US" smtClean="0"/>
              <a:t>Our combined fees to the ski school and club are highly competitive within our region.</a:t>
            </a:r>
          </a:p>
        </p:txBody>
      </p:sp>
      <p:sp>
        <p:nvSpPr>
          <p:cNvPr id="39940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39943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  <a:p>
            <a:r>
              <a:rPr lang="en-CA" altLang="en-US" smtClean="0"/>
              <a:t>Like the NG program is the next logical progression from the Edelweiss ski school, the Competitive Program can be a next step for athletes who which to move to the next level.</a:t>
            </a:r>
          </a:p>
          <a:p>
            <a:endParaRPr lang="en-CA" altLang="en-US" smtClean="0"/>
          </a:p>
          <a:p>
            <a:r>
              <a:rPr lang="en-CA" altLang="en-US" smtClean="0"/>
              <a:t>Christmas Camp – An excellent opportunity to scrape the rust off of your young athlete’s skills before the start of the regular season. </a:t>
            </a:r>
          </a:p>
          <a:p>
            <a:r>
              <a:rPr lang="en-CA" altLang="en-US" smtClean="0"/>
              <a:t>We routinely see remarkable progress during the four consecutive days of training. </a:t>
            </a:r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smtClean="0"/>
              <a:t>Important to emphasize that the goal is to develop the basic or fundamental skiing skills in a race environment but that a chief goal is to ensure that they enjoy skiing.</a:t>
            </a:r>
          </a:p>
          <a:p>
            <a:r>
              <a:rPr lang="en-CA" altLang="en-US" smtClean="0"/>
              <a:t>In this environment, you should see your young athlete’s skiing skills and self confidence will develop quickly</a:t>
            </a: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Tx/>
              <a:buChar char="•"/>
            </a:pPr>
            <a:endParaRPr lang="en-CA" altLang="en-US" smtClean="0"/>
          </a:p>
          <a:p>
            <a:pPr marL="171450" indent="-171450">
              <a:buFontTx/>
              <a:buChar char="•"/>
            </a:pPr>
            <a:endParaRPr lang="en-CA" altLang="en-US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3014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3015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  <p:sp>
        <p:nvSpPr>
          <p:cNvPr id="45060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5061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45062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45063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CA" dirty="0">
              <a:latin typeface="Times New Roman" charset="0"/>
            </a:endParaRPr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*</a:t>
            </a:r>
            <a:endParaRPr lang="en-US" sz="1200" i="0"/>
          </a:p>
        </p:txBody>
      </p:sp>
      <p:sp>
        <p:nvSpPr>
          <p:cNvPr id="41989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07/16/96</a:t>
            </a:r>
            <a:endParaRPr lang="en-US" sz="1200" i="0"/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*</a:t>
            </a:r>
            <a:endParaRPr lang="en-US" sz="1200" i="0"/>
          </a:p>
        </p:txBody>
      </p:sp>
      <p:sp>
        <p:nvSpPr>
          <p:cNvPr id="41991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##</a:t>
            </a:r>
            <a:endParaRPr lang="en-US" sz="1200" i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28650" lvl="1" indent="-171450">
              <a:buFontTx/>
              <a:buChar char="•"/>
            </a:pPr>
            <a:endParaRPr lang="en-CA" altLang="en-US" smtClean="0"/>
          </a:p>
          <a:p>
            <a:pPr marL="171450" indent="-171450">
              <a:buFontTx/>
              <a:buChar char="•"/>
            </a:pPr>
            <a:endParaRPr lang="en-CA" alt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07/16/96</a:t>
            </a:r>
            <a:endParaRPr lang="en-US" altLang="en-US" sz="1200" i="0" smtClean="0"/>
          </a:p>
        </p:txBody>
      </p:sp>
      <p:sp>
        <p:nvSpPr>
          <p:cNvPr id="563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*</a:t>
            </a:r>
            <a:endParaRPr lang="en-US" altLang="en-US" sz="1200" i="0" smtClean="0"/>
          </a:p>
        </p:txBody>
      </p:sp>
      <p:sp>
        <p:nvSpPr>
          <p:cNvPr id="563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000" smtClean="0"/>
              <a:t>##</a:t>
            </a:r>
            <a:endParaRPr lang="en-US" altLang="en-US" sz="1200" i="0" smtClean="0"/>
          </a:p>
        </p:txBody>
      </p:sp>
      <p:sp>
        <p:nvSpPr>
          <p:cNvPr id="563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14B13-A0AD-4CBE-9FC5-7E79FBF5A466}" type="datetimeFigureOut">
              <a:rPr lang="en-US"/>
              <a:pPr>
                <a:defRPr/>
              </a:pPr>
              <a:t>16/03/17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55FEB3A-0D0E-409E-BCBA-D699710E5E9A}" type="slidenum">
              <a:rPr lang="en-US" altLang="fr-FR"/>
              <a:pPr>
                <a:defRPr/>
              </a:pPr>
              <a:t>‹#›</a:t>
            </a:fld>
            <a:endParaRPr lang="en-US" alt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29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7DD2F-F280-47E9-A326-C53A77CEC333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5D1A1-7C3F-4FDC-987C-57B617FF6F20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5304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3FA8-478D-4646-9F09-8AE78A490F88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C915F-576E-45C4-AD73-1BE25272D99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80134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edel trans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20510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496C4-21F0-4D79-9E78-022C30596D28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1A2CB7-BB94-4746-8E25-82100BEB49D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9925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1CEE-3F54-403B-815C-2CA1EBF071E3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E495D993-ED11-42ED-95D3-E6E83D15029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04420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F94B-9F71-436A-BFFD-8426CB300C55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81806-4415-4361-B805-4B3B57A5E89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76048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054F-B584-4F7E-A104-5D7D695B54A0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281F7-8AB5-409F-97FA-82BCA8AF175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414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52D10-B1E0-448A-A251-DF39D1BF3B34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A9C8-7B32-4951-88F3-E0556FB7323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1697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edel trans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13"/>
            <a:ext cx="205105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80419-DC60-4D06-9CE0-9A87D56C4FE7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3C7009-E7D4-499F-97CF-A4CC06D3409F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8099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FF18-7413-4E33-9B10-5CECA29C2BDF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C8FB3-DDCA-414C-B3A6-9C3A990C7C08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337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3A60A-EFF4-402E-9D70-C87401124183}" type="datetimeFigureOut">
              <a:rPr lang="en-US"/>
              <a:pPr>
                <a:defRPr/>
              </a:pPr>
              <a:t>16/03/17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081380-613B-45BF-9625-5F75F96AB996}" type="slidenum">
              <a:rPr lang="en-US" altLang="fr-FR"/>
              <a:pPr>
                <a:defRPr/>
              </a:pPr>
              <a:t>‹#›</a:t>
            </a:fld>
            <a:endParaRPr lang="en-US" alt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4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kumimoji="0"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F42EFB8-B714-4AE4-98F2-9E1CB20B3564}" type="datetimeFigureOut">
              <a:rPr lang="en-US"/>
              <a:pPr>
                <a:defRPr/>
              </a:pPr>
              <a:t>16/03/17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66F5AF63-A667-45D0-A24A-12BABCFBF94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4" r:id="rId1"/>
    <p:sldLayoutId id="2147484845" r:id="rId2"/>
    <p:sldLayoutId id="2147484846" r:id="rId3"/>
    <p:sldLayoutId id="2147484838" r:id="rId4"/>
    <p:sldLayoutId id="2147484839" r:id="rId5"/>
    <p:sldLayoutId id="2147484840" r:id="rId6"/>
    <p:sldLayoutId id="2147484847" r:id="rId7"/>
    <p:sldLayoutId id="2147484841" r:id="rId8"/>
    <p:sldLayoutId id="2147484848" r:id="rId9"/>
    <p:sldLayoutId id="2147484842" r:id="rId10"/>
    <p:sldLayoutId id="2147484843" r:id="rId11"/>
    <p:sldLayoutId id="21474848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59080" cy="1828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EQUIPE DE COURSE EDELWEISS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fr-CA" altLang="en-US" sz="4000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2708920"/>
            <a:ext cx="7854696" cy="1752600"/>
          </a:xfrm>
        </p:spPr>
        <p:txBody>
          <a:bodyPr/>
          <a:lstStyle/>
          <a:p>
            <a:r>
              <a:rPr lang="en-US" altLang="en-US" dirty="0" smtClean="0"/>
              <a:t>Session </a:t>
            </a:r>
            <a:r>
              <a:rPr lang="en-US" altLang="en-US" dirty="0" err="1" smtClean="0"/>
              <a:t>d’information</a:t>
            </a:r>
            <a:r>
              <a:rPr lang="en-US" altLang="en-US" dirty="0" smtClean="0"/>
              <a:t>- </a:t>
            </a:r>
            <a:r>
              <a:rPr lang="en-US" altLang="en-US" dirty="0" err="1" smtClean="0"/>
              <a:t>programme</a:t>
            </a:r>
            <a:r>
              <a:rPr lang="en-US" altLang="en-US" dirty="0" smtClean="0"/>
              <a:t> Nancy Greene</a:t>
            </a:r>
            <a:endParaRPr lang="en-US" altLang="en-US" dirty="0"/>
          </a:p>
          <a:p>
            <a:r>
              <a:rPr lang="en-US" dirty="0" smtClean="0"/>
              <a:t>Mars</a:t>
            </a:r>
            <a:r>
              <a:rPr lang="en-US" dirty="0" smtClean="0"/>
              <a:t> </a:t>
            </a:r>
            <a:r>
              <a:rPr lang="en-US" dirty="0"/>
              <a:t>2016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5" name="Content Placeholder 1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2030" y="3501008"/>
            <a:ext cx="4552018" cy="30346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Local de course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978025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Grande </a:t>
            </a:r>
            <a:r>
              <a:rPr lang="en-US" altLang="en-US" dirty="0" err="1" smtClean="0"/>
              <a:t>salle</a:t>
            </a:r>
            <a:r>
              <a:rPr lang="en-US" altLang="en-US" dirty="0" smtClean="0"/>
              <a:t> au </a:t>
            </a:r>
            <a:r>
              <a:rPr lang="en-US" altLang="en-US" dirty="0" err="1" smtClean="0"/>
              <a:t>dessus</a:t>
            </a:r>
            <a:r>
              <a:rPr lang="en-US" altLang="en-US" dirty="0" smtClean="0"/>
              <a:t> du local de location </a:t>
            </a:r>
          </a:p>
          <a:p>
            <a:r>
              <a:rPr lang="en-US" altLang="en-US" dirty="0" smtClean="0"/>
              <a:t>Parfait pour </a:t>
            </a:r>
            <a:r>
              <a:rPr lang="en-US" altLang="en-US" dirty="0" err="1" smtClean="0"/>
              <a:t>s’habiller</a:t>
            </a:r>
            <a:r>
              <a:rPr lang="en-US" altLang="en-US" dirty="0" smtClean="0"/>
              <a:t>, diner, retour au </a:t>
            </a:r>
            <a:r>
              <a:rPr lang="en-US" altLang="en-US" dirty="0" err="1" smtClean="0"/>
              <a:t>calme</a:t>
            </a:r>
            <a:r>
              <a:rPr lang="en-US" altLang="en-US" dirty="0" smtClean="0"/>
              <a:t> après les </a:t>
            </a:r>
            <a:r>
              <a:rPr lang="en-US" altLang="en-US" dirty="0" err="1" smtClean="0"/>
              <a:t>entrainements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Endroit parfait pour les parents pour se </a:t>
            </a:r>
            <a:r>
              <a:rPr lang="en-US" altLang="en-US" dirty="0" err="1" smtClean="0"/>
              <a:t>rencontrer</a:t>
            </a:r>
            <a:r>
              <a:rPr lang="en-US" altLang="en-US" dirty="0" smtClean="0"/>
              <a:t> et diner avec </a:t>
            </a:r>
            <a:r>
              <a:rPr lang="en-US" altLang="en-US" dirty="0" err="1" smtClean="0"/>
              <a:t>leurs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enfants</a:t>
            </a:r>
            <a:r>
              <a:rPr lang="en-US" altLang="en-US" dirty="0" smtClean="0"/>
              <a:t> et/</a:t>
            </a:r>
            <a:r>
              <a:rPr lang="en-US" altLang="en-US" dirty="0" err="1" smtClean="0"/>
              <a:t>ou</a:t>
            </a:r>
            <a:r>
              <a:rPr lang="en-US" altLang="en-US" dirty="0" smtClean="0"/>
              <a:t> les </a:t>
            </a:r>
            <a:r>
              <a:rPr lang="en-US" altLang="en-US" dirty="0" err="1" smtClean="0"/>
              <a:t>autres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familles</a:t>
            </a:r>
            <a:r>
              <a:rPr lang="en-US" altLang="en-US" dirty="0" smtClean="0"/>
              <a:t> </a:t>
            </a:r>
          </a:p>
          <a:p>
            <a:r>
              <a:rPr lang="en-US" altLang="en-US" dirty="0" err="1" smtClean="0"/>
              <a:t>Près</a:t>
            </a:r>
            <a:r>
              <a:rPr lang="en-US" altLang="en-US" dirty="0" smtClean="0"/>
              <a:t> du local des </a:t>
            </a:r>
            <a:r>
              <a:rPr lang="en-US" altLang="en-US" dirty="0" err="1" smtClean="0"/>
              <a:t>entraîneurs</a:t>
            </a:r>
            <a:r>
              <a:rPr lang="en-US" altLang="en-US" dirty="0" smtClean="0"/>
              <a:t>- </a:t>
            </a:r>
            <a:r>
              <a:rPr lang="en-US" altLang="en-US" dirty="0" err="1" smtClean="0"/>
              <a:t>facilite</a:t>
            </a:r>
            <a:r>
              <a:rPr lang="en-US" altLang="en-US" dirty="0" smtClean="0"/>
              <a:t> les interactions </a:t>
            </a:r>
          </a:p>
          <a:p>
            <a:r>
              <a:rPr lang="en-US" altLang="en-US" dirty="0" smtClean="0"/>
              <a:t>Sessions de </a:t>
            </a:r>
            <a:r>
              <a:rPr lang="en-US" altLang="en-US" dirty="0" err="1" smtClean="0"/>
              <a:t>visionnement</a:t>
            </a:r>
            <a:r>
              <a:rPr lang="en-US" altLang="en-US" dirty="0" smtClean="0"/>
              <a:t> des </a:t>
            </a:r>
            <a:r>
              <a:rPr lang="en-US" altLang="en-US" dirty="0" err="1" smtClean="0"/>
              <a:t>vidéos</a:t>
            </a:r>
            <a:r>
              <a:rPr lang="en-US" altLang="en-US" dirty="0" smtClean="0"/>
              <a:t> (1-2 par </a:t>
            </a:r>
            <a:r>
              <a:rPr lang="en-US" altLang="en-US" dirty="0" err="1" smtClean="0"/>
              <a:t>année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949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Edelweiss –  Bénéfices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844675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 smtClean="0"/>
              <a:t>Kunstadt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rabais</a:t>
            </a:r>
            <a:r>
              <a:rPr lang="en-US" altLang="en-US" dirty="0" smtClean="0"/>
              <a:t> de 15% </a:t>
            </a:r>
            <a:r>
              <a:rPr lang="en-US" altLang="en-US" dirty="0" smtClean="0"/>
              <a:t> (2016)</a:t>
            </a: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Sporting Life – </a:t>
            </a:r>
            <a:r>
              <a:rPr lang="en-US" altLang="en-US" dirty="0" err="1" smtClean="0"/>
              <a:t>rabais</a:t>
            </a:r>
            <a:r>
              <a:rPr lang="en-US" altLang="en-US" dirty="0" smtClean="0"/>
              <a:t> 10-20%- </a:t>
            </a:r>
            <a:r>
              <a:rPr lang="en-US" altLang="en-US" dirty="0" err="1" smtClean="0"/>
              <a:t>présenter</a:t>
            </a:r>
            <a:r>
              <a:rPr lang="en-US" altLang="en-US" dirty="0" smtClean="0"/>
              <a:t> </a:t>
            </a:r>
            <a:r>
              <a:rPr lang="en-US" altLang="en-US" dirty="0" smtClean="0"/>
              <a:t>la carte </a:t>
            </a:r>
            <a:r>
              <a:rPr lang="en-US" altLang="en-US" dirty="0" err="1" smtClean="0"/>
              <a:t>bleue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err="1" smtClean="0"/>
              <a:t>Activités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sociales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Glissade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tube et </a:t>
            </a:r>
            <a:r>
              <a:rPr lang="en-US" altLang="en-US" dirty="0" err="1" smtClean="0"/>
              <a:t>repas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partage</a:t>
            </a: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err="1" smtClean="0"/>
              <a:t>Cliniques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mise</a:t>
            </a:r>
            <a:r>
              <a:rPr lang="en-US" altLang="en-US" dirty="0" smtClean="0"/>
              <a:t> au point des skis</a:t>
            </a:r>
          </a:p>
          <a:p>
            <a:pPr lvl="1" eaLnBrk="1" hangingPunct="1">
              <a:defRPr/>
            </a:pPr>
            <a:r>
              <a:rPr lang="en-US" altLang="en-US" dirty="0" err="1" smtClean="0"/>
              <a:t>Vente</a:t>
            </a:r>
            <a:r>
              <a:rPr lang="en-US" altLang="en-US" dirty="0" smtClean="0"/>
              <a:t> de desserts</a:t>
            </a:r>
          </a:p>
          <a:p>
            <a:pPr lvl="1" eaLnBrk="1" hangingPunct="1">
              <a:defRPr/>
            </a:pPr>
            <a:r>
              <a:rPr lang="en-US" altLang="en-US" dirty="0" smtClean="0"/>
              <a:t>Banquet Edelweiss (fin de </a:t>
            </a:r>
            <a:r>
              <a:rPr lang="en-US" altLang="en-US" dirty="0" err="1" smtClean="0"/>
              <a:t>saison</a:t>
            </a:r>
            <a:r>
              <a:rPr lang="en-US" altLang="en-US" dirty="0" smtClean="0"/>
              <a:t>)</a:t>
            </a: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4325" y="0"/>
            <a:ext cx="120967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9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550" y="879475"/>
            <a:ext cx="1296988" cy="4619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25513"/>
            <a:ext cx="6924675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3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Inscriptions </a:t>
            </a:r>
            <a:r>
              <a:rPr lang="en-US" dirty="0" err="1" smtClean="0"/>
              <a:t>hâtives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S’appliquent</a:t>
            </a:r>
            <a:r>
              <a:rPr lang="en-US" dirty="0" smtClean="0"/>
              <a:t> à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programmes</a:t>
            </a:r>
            <a:r>
              <a:rPr lang="en-US" dirty="0" smtClean="0"/>
              <a:t> de course.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Avant 15 </a:t>
            </a:r>
            <a:r>
              <a:rPr lang="en-US" dirty="0" err="1" smtClean="0"/>
              <a:t>avril</a:t>
            </a:r>
            <a:r>
              <a:rPr lang="en-US" dirty="0" smtClean="0"/>
              <a:t>– prix le plus bas.</a:t>
            </a:r>
          </a:p>
          <a:p>
            <a:endParaRPr lang="en-US" dirty="0"/>
          </a:p>
          <a:p>
            <a:r>
              <a:rPr lang="en-US" dirty="0" smtClean="0"/>
              <a:t>Avant mi-</a:t>
            </a:r>
            <a:r>
              <a:rPr lang="en-US" dirty="0" err="1" smtClean="0"/>
              <a:t>octobre</a:t>
            </a:r>
            <a:r>
              <a:rPr lang="en-US" dirty="0" smtClean="0"/>
              <a:t> (fin de </a:t>
            </a:r>
            <a:r>
              <a:rPr lang="en-US" dirty="0" err="1" smtClean="0"/>
              <a:t>semaine</a:t>
            </a:r>
            <a:r>
              <a:rPr lang="en-US" dirty="0" smtClean="0"/>
              <a:t> action de </a:t>
            </a:r>
            <a:r>
              <a:rPr lang="en-US" dirty="0" err="1" smtClean="0"/>
              <a:t>grâces</a:t>
            </a:r>
            <a:r>
              <a:rPr lang="en-US" dirty="0" smtClean="0"/>
              <a:t>) – </a:t>
            </a:r>
            <a:r>
              <a:rPr lang="en-US" dirty="0" err="1" smtClean="0"/>
              <a:t>rabais</a:t>
            </a:r>
            <a:r>
              <a:rPr lang="en-US" dirty="0" smtClean="0"/>
              <a:t> ~10%.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altLang="en-US" dirty="0" smtClean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4400" dirty="0" smtClean="0">
                <a:solidFill>
                  <a:schemeClr val="tx2"/>
                </a:solidFill>
              </a:rPr>
              <a:t>QUESTIONS???</a:t>
            </a:r>
          </a:p>
          <a:p>
            <a:endParaRPr lang="en-CA" altLang="en-US" sz="4400" dirty="0" smtClean="0">
              <a:solidFill>
                <a:schemeClr val="tx2"/>
              </a:solidFill>
            </a:endParaRP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4400" smtClean="0"/>
              <a:t>Equipe de ski Edelweiss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en-US" sz="3200" dirty="0" smtClean="0"/>
              <a:t>2 sections:</a:t>
            </a:r>
          </a:p>
          <a:p>
            <a:pPr lvl="4"/>
            <a:endParaRPr lang="fr-CA" altLang="en-US" sz="1200" dirty="0" smtClean="0"/>
          </a:p>
          <a:p>
            <a:pPr lvl="1"/>
            <a:r>
              <a:rPr lang="fr-CA" altLang="en-US" dirty="0" smtClean="0"/>
              <a:t>Programme de compétition– U10, U12, U14, U16</a:t>
            </a:r>
          </a:p>
          <a:p>
            <a:pPr lvl="2"/>
            <a:r>
              <a:rPr lang="fr-CA" altLang="en-US" sz="2000" dirty="0" smtClean="0"/>
              <a:t>Résultats individuels, entraînement plus intense (samedi, dimanche, +/- mardi et vendredi) </a:t>
            </a:r>
          </a:p>
          <a:p>
            <a:pPr lvl="2"/>
            <a:r>
              <a:rPr lang="fr-CA" altLang="en-US" dirty="0" smtClean="0"/>
              <a:t>Débute </a:t>
            </a:r>
            <a:r>
              <a:rPr lang="fr-CA" altLang="en-US" dirty="0" smtClean="0"/>
              <a:t>en septembre</a:t>
            </a:r>
          </a:p>
          <a:p>
            <a:pPr lvl="2"/>
            <a:r>
              <a:rPr lang="fr-CA" altLang="en-US" dirty="0" smtClean="0"/>
              <a:t>Entrainement sur neige </a:t>
            </a:r>
            <a:r>
              <a:rPr lang="fr-CA" altLang="en-US" dirty="0" smtClean="0"/>
              <a:t>à partir de </a:t>
            </a:r>
            <a:r>
              <a:rPr lang="fr-CA" altLang="en-US" dirty="0" smtClean="0"/>
              <a:t>fin novembre</a:t>
            </a:r>
            <a:endParaRPr lang="fr-CA" altLang="en-US" sz="900" dirty="0" smtClean="0"/>
          </a:p>
          <a:p>
            <a:r>
              <a:rPr lang="fr-CA" altLang="en-US" sz="2400" dirty="0" smtClean="0"/>
              <a:t>Programme Nancy Greene- récréatif</a:t>
            </a:r>
          </a:p>
          <a:p>
            <a:pPr lvl="2"/>
            <a:r>
              <a:rPr lang="fr-CA" altLang="en-US" sz="2000" dirty="0" smtClean="0"/>
              <a:t>Résultat par équipe </a:t>
            </a:r>
          </a:p>
          <a:p>
            <a:pPr lvl="2"/>
            <a:r>
              <a:rPr lang="fr-CA" altLang="en-US" sz="2000" dirty="0" smtClean="0"/>
              <a:t>Samedi ou dimanche</a:t>
            </a:r>
          </a:p>
          <a:p>
            <a:pPr lvl="2"/>
            <a:r>
              <a:rPr lang="fr-CA" altLang="en-US" sz="2000" dirty="0" smtClean="0"/>
              <a:t>Camp de </a:t>
            </a:r>
            <a:r>
              <a:rPr lang="fr-CA" altLang="en-US" sz="2000" dirty="0" smtClean="0"/>
              <a:t>Noel inclus</a:t>
            </a:r>
            <a:endParaRPr lang="fr-CA" altLang="en-US" sz="2000" dirty="0" smtClean="0"/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8480425" y="6370638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itchFamily="34" charset="0"/>
              </a:rPr>
              <a:t>FC</a:t>
            </a:r>
          </a:p>
        </p:txBody>
      </p:sp>
    </p:spTree>
    <p:extLst>
      <p:ext uri="{BB962C8B-B14F-4D97-AF65-F5344CB8AC3E}">
        <p14:creationId xmlns:p14="http://schemas.microsoft.com/office/powerpoint/2010/main" val="25007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mtClean="0"/>
              <a:t>Intro – Nancy Greene 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altLang="en-US" sz="2400" smtClean="0"/>
              <a:t>Approche récréative</a:t>
            </a:r>
          </a:p>
          <a:p>
            <a:pPr lvl="1"/>
            <a:r>
              <a:rPr lang="en-US" altLang="en-US" sz="2000" smtClean="0"/>
              <a:t>Le plaisir d’abord, l’entraînement n’est pas loin derrière!</a:t>
            </a:r>
          </a:p>
          <a:p>
            <a:pPr lvl="1"/>
            <a:r>
              <a:rPr lang="en-US" altLang="en-US" sz="2000" smtClean="0"/>
              <a:t>Créer un environnement dans lequel les athlètes désirent s’entraîner- la motivation est la clé du succès  </a:t>
            </a:r>
            <a:endParaRPr lang="fr-CA" altLang="en-US" sz="1900" smtClean="0"/>
          </a:p>
          <a:p>
            <a:r>
              <a:rPr lang="fr-CA" altLang="en-US" sz="2400" smtClean="0"/>
              <a:t>Les buts du programme</a:t>
            </a:r>
          </a:p>
          <a:p>
            <a:pPr lvl="1"/>
            <a:r>
              <a:rPr lang="en-US" altLang="en-US" sz="2000" smtClean="0"/>
              <a:t>Développer les bases du ski et la confiance en soi- tout en ayant du plaisir en apprenant. </a:t>
            </a:r>
          </a:p>
          <a:p>
            <a:pPr lvl="2"/>
            <a:endParaRPr lang="en-US" altLang="en-US" sz="1900" smtClean="0"/>
          </a:p>
          <a:p>
            <a:r>
              <a:rPr lang="en-US" altLang="en-US" sz="2400" smtClean="0"/>
              <a:t>Approche à la compétition</a:t>
            </a:r>
          </a:p>
          <a:p>
            <a:pPr lvl="1"/>
            <a:r>
              <a:rPr lang="en-US" altLang="en-US" sz="2000" smtClean="0"/>
              <a:t>Emphase est sur la participation.</a:t>
            </a:r>
          </a:p>
          <a:p>
            <a:pPr lvl="1"/>
            <a:r>
              <a:rPr lang="en-US" altLang="en-US" sz="2000" smtClean="0"/>
              <a:t>Effort de groupe– tous les athlètes contribuent aux résultats.</a:t>
            </a: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8478838" y="6369050"/>
            <a:ext cx="595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itchFamily="34" charset="0"/>
              </a:rPr>
              <a:t>FC</a:t>
            </a:r>
          </a:p>
        </p:txBody>
      </p:sp>
    </p:spTree>
    <p:extLst>
      <p:ext uri="{BB962C8B-B14F-4D97-AF65-F5344CB8AC3E}">
        <p14:creationId xmlns:p14="http://schemas.microsoft.com/office/powerpoint/2010/main" val="358028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Horaire</a:t>
            </a:r>
            <a:r>
              <a:rPr lang="en-US" altLang="en-US" dirty="0" smtClean="0"/>
              <a:t> NG– 2016-2017 </a:t>
            </a:r>
            <a:endParaRPr lang="en-US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</a:t>
            </a:r>
            <a:r>
              <a:rPr lang="en-US" sz="2400" dirty="0" err="1" smtClean="0"/>
              <a:t>rogramme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/>
            <a:r>
              <a:rPr lang="en-US" sz="2000" dirty="0" smtClean="0"/>
              <a:t>Camp Noel 27-30 </a:t>
            </a:r>
            <a:r>
              <a:rPr lang="en-US" sz="2000" dirty="0" err="1" smtClean="0"/>
              <a:t>déc</a:t>
            </a:r>
            <a:r>
              <a:rPr lang="en-US" sz="2000" dirty="0" smtClean="0"/>
              <a:t> (</a:t>
            </a:r>
            <a:r>
              <a:rPr lang="en-US" sz="2000" dirty="0" err="1" smtClean="0"/>
              <a:t>inclus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lvl="1"/>
            <a:r>
              <a:rPr lang="en-US" sz="2000" dirty="0" smtClean="0"/>
              <a:t>1ere </a:t>
            </a:r>
            <a:r>
              <a:rPr lang="en-US" sz="2000" dirty="0" err="1" smtClean="0"/>
              <a:t>journée</a:t>
            </a:r>
            <a:r>
              <a:rPr lang="en-US" sz="2000" dirty="0" smtClean="0"/>
              <a:t> </a:t>
            </a:r>
            <a:r>
              <a:rPr lang="en-US" sz="2000" dirty="0" err="1" smtClean="0"/>
              <a:t>samedi</a:t>
            </a:r>
            <a:r>
              <a:rPr lang="en-US" sz="2000" dirty="0" smtClean="0"/>
              <a:t> 7 </a:t>
            </a:r>
            <a:r>
              <a:rPr lang="en-US" sz="2000" dirty="0" err="1" smtClean="0"/>
              <a:t>jan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dimanche</a:t>
            </a:r>
            <a:r>
              <a:rPr lang="en-US" sz="2000" dirty="0" smtClean="0"/>
              <a:t> 8 </a:t>
            </a:r>
            <a:r>
              <a:rPr lang="en-US" sz="2000" dirty="0" err="1" smtClean="0"/>
              <a:t>janvier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/>
            <a:r>
              <a:rPr lang="en-US" sz="2000" dirty="0" err="1" smtClean="0"/>
              <a:t>Toutes</a:t>
            </a:r>
            <a:r>
              <a:rPr lang="en-US" sz="2000" dirty="0" smtClean="0"/>
              <a:t> les fins de </a:t>
            </a:r>
            <a:r>
              <a:rPr lang="en-US" sz="2000" dirty="0" err="1" smtClean="0"/>
              <a:t>semaine</a:t>
            </a:r>
            <a:r>
              <a:rPr lang="en-US" sz="2000" dirty="0" smtClean="0"/>
              <a:t> </a:t>
            </a:r>
            <a:r>
              <a:rPr lang="en-US" sz="2000" dirty="0" err="1" smtClean="0"/>
              <a:t>jusqu’au</a:t>
            </a:r>
            <a:r>
              <a:rPr lang="en-US" sz="2000" dirty="0" smtClean="0"/>
              <a:t> 18-19 mars.</a:t>
            </a:r>
            <a:endParaRPr lang="en-US" sz="20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Jours</a:t>
            </a:r>
            <a:r>
              <a:rPr lang="en-US" sz="2400" dirty="0" smtClean="0"/>
              <a:t> sur </a:t>
            </a:r>
            <a:r>
              <a:rPr lang="en-US" sz="2400" dirty="0" err="1" smtClean="0"/>
              <a:t>neige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/>
            <a:r>
              <a:rPr lang="en-US" sz="2000" dirty="0" err="1" smtClean="0"/>
              <a:t>Programme</a:t>
            </a:r>
            <a:r>
              <a:rPr lang="en-US" sz="2000" dirty="0" smtClean="0"/>
              <a:t> du </a:t>
            </a:r>
            <a:r>
              <a:rPr lang="en-US" sz="2000" dirty="0" err="1" smtClean="0"/>
              <a:t>samedi</a:t>
            </a:r>
            <a:r>
              <a:rPr lang="en-US" sz="2000" dirty="0" smtClean="0"/>
              <a:t>: </a:t>
            </a:r>
            <a:r>
              <a:rPr lang="en-US" sz="2000" dirty="0" smtClean="0"/>
              <a:t>25 (20 </a:t>
            </a:r>
            <a:r>
              <a:rPr lang="en-US" sz="2000" dirty="0" err="1" smtClean="0"/>
              <a:t>entraînements</a:t>
            </a:r>
            <a:r>
              <a:rPr lang="en-US" sz="2000" dirty="0" smtClean="0"/>
              <a:t>+ </a:t>
            </a:r>
            <a:r>
              <a:rPr lang="en-US" sz="2000" dirty="0" smtClean="0"/>
              <a:t>5 </a:t>
            </a:r>
            <a:r>
              <a:rPr lang="en-US" sz="2000" dirty="0" smtClean="0"/>
              <a:t>courses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/>
            <a:r>
              <a:rPr lang="en-US" sz="2000" dirty="0" err="1" smtClean="0"/>
              <a:t>Programme</a:t>
            </a:r>
            <a:r>
              <a:rPr lang="en-US" sz="2000" dirty="0" smtClean="0"/>
              <a:t> du </a:t>
            </a:r>
            <a:r>
              <a:rPr lang="en-US" sz="2000" dirty="0" err="1" smtClean="0"/>
              <a:t>dimanche</a:t>
            </a:r>
            <a:r>
              <a:rPr lang="en-US" sz="2000" dirty="0" smtClean="0"/>
              <a:t>: </a:t>
            </a:r>
            <a:r>
              <a:rPr lang="en-US" sz="2000" dirty="0" smtClean="0"/>
              <a:t>20 (15 </a:t>
            </a:r>
            <a:r>
              <a:rPr lang="en-US" sz="2000" dirty="0" err="1" smtClean="0"/>
              <a:t>entraînements</a:t>
            </a:r>
            <a:r>
              <a:rPr lang="en-US" sz="2000" dirty="0"/>
              <a:t>+ 5 courses)</a:t>
            </a:r>
            <a:endParaRPr lang="en-US" sz="2000" dirty="0" smtClean="0"/>
          </a:p>
          <a:p>
            <a:endParaRPr lang="en-US" altLang="en-US" sz="2400" dirty="0" smtClean="0"/>
          </a:p>
          <a:p>
            <a:r>
              <a:rPr lang="en-US" altLang="en-US" sz="2400" dirty="0" err="1" smtClean="0"/>
              <a:t>Horaire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quotidien</a:t>
            </a:r>
            <a:r>
              <a:rPr lang="en-US" altLang="en-US" sz="2400" dirty="0" smtClean="0"/>
              <a:t>:</a:t>
            </a:r>
            <a:endParaRPr lang="en-US" altLang="en-US" sz="2400" dirty="0" smtClean="0"/>
          </a:p>
          <a:p>
            <a:pPr lvl="1"/>
            <a:r>
              <a:rPr lang="en-US" altLang="en-US" sz="2000" dirty="0" smtClean="0"/>
              <a:t>9:30-11:30, 12:30-14:30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Nancy Greene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Edelweiss</a:t>
            </a:r>
          </a:p>
          <a:p>
            <a:pPr lvl="1"/>
            <a:r>
              <a:rPr lang="en-US" dirty="0" smtClean="0"/>
              <a:t>1 course OSZ</a:t>
            </a:r>
            <a:endParaRPr lang="en-US" dirty="0" smtClean="0"/>
          </a:p>
          <a:p>
            <a:pPr lvl="1"/>
            <a:r>
              <a:rPr lang="en-US" dirty="0" smtClean="0"/>
              <a:t>1 course </a:t>
            </a:r>
            <a:r>
              <a:rPr lang="en-US" dirty="0" err="1" smtClean="0"/>
              <a:t>maison</a:t>
            </a:r>
            <a:r>
              <a:rPr lang="en-US" dirty="0" smtClean="0"/>
              <a:t> avec tout-terrain et U10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Vorlage</a:t>
            </a:r>
            <a:endParaRPr lang="en-US" dirty="0" smtClean="0"/>
          </a:p>
          <a:p>
            <a:pPr lvl="1"/>
            <a:r>
              <a:rPr lang="en-US" dirty="0" smtClean="0"/>
              <a:t>2 courses: 1ere et </a:t>
            </a:r>
            <a:r>
              <a:rPr lang="en-US" dirty="0" err="1" smtClean="0"/>
              <a:t>dernière</a:t>
            </a:r>
            <a:r>
              <a:rPr lang="en-US" dirty="0" smtClean="0"/>
              <a:t> de la </a:t>
            </a:r>
            <a:r>
              <a:rPr lang="en-US" dirty="0" err="1" smtClean="0"/>
              <a:t>saison</a:t>
            </a:r>
            <a:r>
              <a:rPr lang="en-US" dirty="0" smtClean="0"/>
              <a:t> (Julie </a:t>
            </a:r>
            <a:r>
              <a:rPr lang="en-US" dirty="0" smtClean="0"/>
              <a:t>Thompson Memorial).</a:t>
            </a:r>
          </a:p>
          <a:p>
            <a:r>
              <a:rPr lang="en-US" dirty="0" smtClean="0"/>
              <a:t>Mont Sainte Marie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Toutes</a:t>
            </a:r>
            <a:r>
              <a:rPr lang="en-US" dirty="0" smtClean="0"/>
              <a:t> les courses </a:t>
            </a:r>
            <a:r>
              <a:rPr lang="en-US" dirty="0" err="1" smtClean="0"/>
              <a:t>sont</a:t>
            </a:r>
            <a:r>
              <a:rPr lang="en-US" dirty="0" smtClean="0"/>
              <a:t> GS.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53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dirty="0" smtClean="0"/>
              <a:t>Entraînement Nancy Greene</a:t>
            </a:r>
            <a:endParaRPr lang="fr-CA" altLang="en-US" dirty="0" smtClean="0"/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err="1" smtClean="0"/>
              <a:t>Programmes</a:t>
            </a:r>
            <a:r>
              <a:rPr lang="en-US" sz="2000" dirty="0" smtClean="0"/>
              <a:t> de </a:t>
            </a:r>
            <a:r>
              <a:rPr lang="en-US" sz="2000" dirty="0" err="1" smtClean="0"/>
              <a:t>l’école</a:t>
            </a:r>
            <a:r>
              <a:rPr lang="en-US" sz="2000" dirty="0" smtClean="0"/>
              <a:t> de </a:t>
            </a:r>
            <a:r>
              <a:rPr lang="en-US" sz="2000" dirty="0" err="1" smtClean="0"/>
              <a:t>glisse</a:t>
            </a:r>
            <a:r>
              <a:rPr lang="en-US" sz="2000" dirty="0" smtClean="0"/>
              <a:t> (</a:t>
            </a:r>
            <a:r>
              <a:rPr lang="en-US" sz="2000" dirty="0" err="1" smtClean="0"/>
              <a:t>dont</a:t>
            </a:r>
            <a:r>
              <a:rPr lang="en-US" sz="2000" dirty="0" smtClean="0"/>
              <a:t> les tout-terrain): </a:t>
            </a:r>
            <a:r>
              <a:rPr lang="en-US" sz="2000" dirty="0" err="1" smtClean="0"/>
              <a:t>moniteurs</a:t>
            </a:r>
            <a:r>
              <a:rPr lang="en-US" sz="2000" dirty="0" smtClean="0"/>
              <a:t> </a:t>
            </a:r>
            <a:r>
              <a:rPr lang="en-US" sz="2000" dirty="0" err="1" smtClean="0"/>
              <a:t>certifiés</a:t>
            </a:r>
            <a:r>
              <a:rPr lang="en-US" sz="2000" dirty="0" smtClean="0"/>
              <a:t> AMSC.</a:t>
            </a:r>
            <a:endParaRPr lang="en-US" sz="2000" dirty="0" smtClean="0"/>
          </a:p>
          <a:p>
            <a:pPr lvl="1">
              <a:defRPr/>
            </a:pPr>
            <a:r>
              <a:rPr lang="en-US" sz="1800" dirty="0" err="1" smtClean="0"/>
              <a:t>Enseignement</a:t>
            </a:r>
            <a:r>
              <a:rPr lang="en-US" sz="1800" dirty="0" smtClean="0"/>
              <a:t> du ski</a:t>
            </a:r>
            <a:r>
              <a:rPr lang="en-US" sz="1800" dirty="0" smtClean="0"/>
              <a:t>.</a:t>
            </a:r>
          </a:p>
          <a:p>
            <a:pPr lvl="1">
              <a:defRPr/>
            </a:pPr>
            <a:r>
              <a:rPr lang="en-US" sz="1800" dirty="0" err="1" smtClean="0"/>
              <a:t>Qualité</a:t>
            </a:r>
            <a:r>
              <a:rPr lang="en-US" sz="1800" dirty="0" smtClean="0"/>
              <a:t> des </a:t>
            </a:r>
            <a:r>
              <a:rPr lang="en-US" sz="1800" dirty="0" err="1" smtClean="0"/>
              <a:t>enseignements</a:t>
            </a:r>
            <a:r>
              <a:rPr lang="en-US" sz="1800" dirty="0" smtClean="0"/>
              <a:t> </a:t>
            </a:r>
            <a:r>
              <a:rPr lang="en-US" sz="1800" dirty="0" err="1" smtClean="0"/>
              <a:t>est</a:t>
            </a:r>
            <a:r>
              <a:rPr lang="en-US" sz="1800" dirty="0" smtClean="0"/>
              <a:t> </a:t>
            </a:r>
            <a:r>
              <a:rPr lang="en-US" sz="1800" dirty="0" err="1" smtClean="0"/>
              <a:t>excellente</a:t>
            </a:r>
            <a:r>
              <a:rPr lang="en-US" sz="1800" dirty="0" smtClean="0"/>
              <a:t>, style </a:t>
            </a:r>
            <a:r>
              <a:rPr lang="en-US" sz="1800" dirty="0" err="1" smtClean="0"/>
              <a:t>diffère</a:t>
            </a:r>
            <a:r>
              <a:rPr lang="en-US" sz="1800" dirty="0" smtClean="0"/>
              <a:t> des Nancy </a:t>
            </a:r>
            <a:r>
              <a:rPr lang="en-US" sz="1800" dirty="0" smtClean="0"/>
              <a:t>Greene.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err="1" smtClean="0"/>
              <a:t>Programmes</a:t>
            </a:r>
            <a:r>
              <a:rPr lang="en-US" sz="2000" dirty="0" smtClean="0"/>
              <a:t> Nancy Greene: </a:t>
            </a:r>
            <a:r>
              <a:rPr lang="en-US" sz="2000" dirty="0" err="1" smtClean="0"/>
              <a:t>entraîneurs</a:t>
            </a:r>
            <a:r>
              <a:rPr lang="en-US" sz="2000" dirty="0" smtClean="0"/>
              <a:t> </a:t>
            </a:r>
            <a:r>
              <a:rPr lang="en-US" sz="2000" dirty="0" err="1" smtClean="0"/>
              <a:t>certifiés</a:t>
            </a:r>
            <a:r>
              <a:rPr lang="en-US" sz="2000" dirty="0" smtClean="0"/>
              <a:t> FESC.</a:t>
            </a:r>
            <a:endParaRPr lang="en-US" sz="2000" dirty="0" smtClean="0"/>
          </a:p>
          <a:p>
            <a:pPr lvl="1">
              <a:defRPr/>
            </a:pPr>
            <a:r>
              <a:rPr lang="en-US" sz="1800" dirty="0" err="1" smtClean="0"/>
              <a:t>Emphase</a:t>
            </a:r>
            <a:r>
              <a:rPr lang="en-US" sz="1800" dirty="0" smtClean="0"/>
              <a:t> sur la </a:t>
            </a:r>
            <a:r>
              <a:rPr lang="en-US" sz="1800" dirty="0" smtClean="0"/>
              <a:t>performance </a:t>
            </a:r>
            <a:r>
              <a:rPr lang="en-US" sz="1800" dirty="0" err="1" smtClean="0"/>
              <a:t>en</a:t>
            </a:r>
            <a:r>
              <a:rPr lang="en-US" sz="1800" dirty="0" smtClean="0"/>
              <a:t> ski, </a:t>
            </a:r>
            <a:r>
              <a:rPr lang="en-US" sz="1800" dirty="0" err="1" smtClean="0"/>
              <a:t>entraînement</a:t>
            </a:r>
            <a:r>
              <a:rPr lang="en-US" sz="1800" dirty="0" smtClean="0"/>
              <a:t> </a:t>
            </a:r>
            <a:r>
              <a:rPr lang="en-US" sz="1800" dirty="0" smtClean="0"/>
              <a:t>et </a:t>
            </a:r>
            <a:r>
              <a:rPr lang="en-US" sz="1800" dirty="0" err="1" smtClean="0"/>
              <a:t>éducation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err="1" smtClean="0"/>
              <a:t>Plusieurs</a:t>
            </a:r>
            <a:r>
              <a:rPr lang="en-US" sz="1800" dirty="0" smtClean="0"/>
              <a:t> </a:t>
            </a:r>
            <a:r>
              <a:rPr lang="en-US" sz="1800" dirty="0" err="1" smtClean="0"/>
              <a:t>entraîneurs</a:t>
            </a:r>
            <a:r>
              <a:rPr lang="en-US" sz="1800" dirty="0" smtClean="0"/>
              <a:t> </a:t>
            </a:r>
            <a:r>
              <a:rPr lang="en-US" sz="1800" dirty="0" err="1" smtClean="0"/>
              <a:t>sont</a:t>
            </a:r>
            <a:r>
              <a:rPr lang="en-US" sz="1800" dirty="0" smtClean="0"/>
              <a:t> </a:t>
            </a:r>
            <a:r>
              <a:rPr lang="en-US" sz="1800" dirty="0" err="1" smtClean="0"/>
              <a:t>aussi</a:t>
            </a:r>
            <a:r>
              <a:rPr lang="en-US" sz="1800" dirty="0" smtClean="0"/>
              <a:t> AMSC. </a:t>
            </a:r>
            <a:endParaRPr lang="en-US" sz="1800" dirty="0" smtClean="0"/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000" dirty="0" err="1" smtClean="0"/>
              <a:t>Entraînements</a:t>
            </a:r>
            <a:r>
              <a:rPr lang="en-US" sz="2000" dirty="0" smtClean="0"/>
              <a:t> </a:t>
            </a:r>
            <a:r>
              <a:rPr lang="en-US" sz="2000" dirty="0" err="1" smtClean="0"/>
              <a:t>suivent</a:t>
            </a:r>
            <a:r>
              <a:rPr lang="en-US" sz="2000" dirty="0" smtClean="0"/>
              <a:t> un plan </a:t>
            </a:r>
            <a:r>
              <a:rPr lang="en-US" sz="2000" dirty="0" err="1" smtClean="0"/>
              <a:t>structuré</a:t>
            </a:r>
            <a:r>
              <a:rPr lang="en-US" sz="2000" dirty="0" smtClean="0"/>
              <a:t>, </a:t>
            </a:r>
            <a:r>
              <a:rPr lang="en-US" sz="2000" dirty="0" err="1" smtClean="0"/>
              <a:t>développé</a:t>
            </a:r>
            <a:r>
              <a:rPr lang="en-US" sz="2000" dirty="0" smtClean="0"/>
              <a:t> par le </a:t>
            </a:r>
            <a:r>
              <a:rPr lang="en-US" sz="2000" dirty="0" err="1" smtClean="0"/>
              <a:t>superviseur</a:t>
            </a:r>
            <a:r>
              <a:rPr lang="en-US" sz="2000" dirty="0" smtClean="0"/>
              <a:t> </a:t>
            </a:r>
            <a:r>
              <a:rPr lang="en-US" sz="2000" dirty="0" smtClean="0"/>
              <a:t>Nancy Greene.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Evaluations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endParaRPr lang="en-US" altLang="en-US" dirty="0" smtClean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Evaluations </a:t>
            </a:r>
            <a:r>
              <a:rPr lang="en-US" altLang="en-US" dirty="0" err="1" smtClean="0"/>
              <a:t>basées</a:t>
            </a:r>
            <a:r>
              <a:rPr lang="en-US" altLang="en-US" dirty="0" smtClean="0"/>
              <a:t> sur le </a:t>
            </a:r>
            <a:r>
              <a:rPr lang="en-US" altLang="en-US" dirty="0" err="1" smtClean="0"/>
              <a:t>programme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étoile</a:t>
            </a:r>
            <a:r>
              <a:rPr lang="en-US" altLang="en-US" dirty="0" smtClean="0"/>
              <a:t> des </a:t>
            </a:r>
            <a:r>
              <a:rPr lang="en-US" altLang="en-US" dirty="0" err="1" smtClean="0"/>
              <a:t>neiges</a:t>
            </a:r>
            <a:r>
              <a:rPr lang="en-US" altLang="en-US" dirty="0" smtClean="0"/>
              <a:t>:</a:t>
            </a:r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err="1" smtClean="0"/>
              <a:t>Programme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d’évaluation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standardisée</a:t>
            </a:r>
            <a:r>
              <a:rPr lang="en-US" altLang="en-US" dirty="0" smtClean="0"/>
              <a:t> par FESC.</a:t>
            </a:r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7 niveaux, avec des </a:t>
            </a:r>
            <a:r>
              <a:rPr lang="en-US" altLang="en-US" dirty="0" err="1" smtClean="0"/>
              <a:t>catégories</a:t>
            </a:r>
            <a:r>
              <a:rPr lang="en-US" altLang="en-US" dirty="0" smtClean="0"/>
              <a:t> or/argent/bronze.</a:t>
            </a:r>
          </a:p>
          <a:p>
            <a:pPr marL="546100" lvl="2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http://www.snowstars.ca .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endParaRPr lang="en-US" altLang="en-US" dirty="0"/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altLang="en-US" dirty="0" err="1" smtClean="0"/>
              <a:t>Majorité</a:t>
            </a:r>
            <a:r>
              <a:rPr lang="en-US" altLang="en-US" dirty="0" smtClean="0"/>
              <a:t> des </a:t>
            </a:r>
            <a:r>
              <a:rPr lang="en-US" altLang="en-US" dirty="0" err="1" smtClean="0"/>
              <a:t>athlètes</a:t>
            </a:r>
            <a:r>
              <a:rPr lang="en-US" altLang="en-US" dirty="0" smtClean="0"/>
              <a:t> Nancy Greene: NIVEAU 2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en-US" altLang="en-US" dirty="0" smtClean="0"/>
              <a:t>Evaluations </a:t>
            </a:r>
            <a:r>
              <a:rPr lang="en-US" altLang="en-US" dirty="0" err="1" smtClean="0"/>
              <a:t>seront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discutées</a:t>
            </a:r>
            <a:r>
              <a:rPr lang="en-US" altLang="en-US" dirty="0" smtClean="0"/>
              <a:t> avec les </a:t>
            </a:r>
            <a:r>
              <a:rPr lang="en-US" altLang="en-US" dirty="0" err="1" smtClean="0"/>
              <a:t>athlètes</a:t>
            </a:r>
            <a:r>
              <a:rPr lang="en-US" altLang="en-US" dirty="0" smtClean="0"/>
              <a:t> 2 </a:t>
            </a:r>
            <a:r>
              <a:rPr lang="en-US" altLang="en-US" dirty="0" err="1" smtClean="0"/>
              <a:t>fois</a:t>
            </a:r>
            <a:r>
              <a:rPr lang="en-US" altLang="en-US" dirty="0" smtClean="0"/>
              <a:t> par </a:t>
            </a:r>
            <a:r>
              <a:rPr lang="en-US" altLang="en-US" dirty="0" err="1" smtClean="0"/>
              <a:t>saison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0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Equipement de ski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err="1" smtClean="0"/>
              <a:t>Vêtements</a:t>
            </a:r>
            <a:r>
              <a:rPr lang="en-US" altLang="en-US" sz="2400" dirty="0" smtClean="0"/>
              <a:t>: </a:t>
            </a:r>
            <a:r>
              <a:rPr lang="en-US" altLang="en-US" sz="2400" dirty="0" err="1" smtClean="0"/>
              <a:t>habillement</a:t>
            </a:r>
            <a:r>
              <a:rPr lang="en-US" altLang="en-US" sz="2400" dirty="0" smtClean="0"/>
              <a:t> normal, pas de </a:t>
            </a:r>
            <a:r>
              <a:rPr lang="en-US" altLang="en-US" sz="2400" dirty="0" err="1" smtClean="0"/>
              <a:t>juste</a:t>
            </a:r>
            <a:r>
              <a:rPr lang="en-US" altLang="en-US" sz="2400" dirty="0" smtClean="0"/>
              <a:t>-au-corps</a:t>
            </a:r>
          </a:p>
          <a:p>
            <a:pPr lvl="1"/>
            <a:r>
              <a:rPr lang="en-US" altLang="en-US" dirty="0" smtClean="0"/>
              <a:t>Skis: skis de courses pour junior.  Skis GS skis ne </a:t>
            </a:r>
            <a:r>
              <a:rPr lang="en-US" altLang="en-US" dirty="0" err="1" smtClean="0"/>
              <a:t>sont</a:t>
            </a:r>
            <a:r>
              <a:rPr lang="en-US" altLang="en-US" dirty="0" smtClean="0"/>
              <a:t> pas </a:t>
            </a:r>
            <a:r>
              <a:rPr lang="en-US" altLang="en-US" dirty="0" err="1" smtClean="0"/>
              <a:t>nécessaires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err="1" smtClean="0"/>
              <a:t>Pôles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obligatoires</a:t>
            </a:r>
            <a:r>
              <a:rPr lang="en-US" altLang="en-US" dirty="0" smtClean="0"/>
              <a:t>, avec paniers</a:t>
            </a:r>
          </a:p>
          <a:p>
            <a:pPr lvl="1"/>
            <a:r>
              <a:rPr lang="en-US" altLang="en-US" dirty="0" err="1" smtClean="0"/>
              <a:t>Casques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oreilles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rigide</a:t>
            </a:r>
            <a:endParaRPr lang="en-US" altLang="en-US" dirty="0" smtClean="0"/>
          </a:p>
          <a:p>
            <a:pPr lvl="1"/>
            <a:r>
              <a:rPr lang="fr-CA" altLang="en-US" sz="2000" dirty="0" smtClean="0"/>
              <a:t>Entraîneurs vont discuter avec les parents s’il y a des équipements non sécuritaires</a:t>
            </a:r>
          </a:p>
          <a:p>
            <a:pPr lvl="2"/>
            <a:r>
              <a:rPr lang="en-US" altLang="en-US" sz="2400" dirty="0" err="1" smtClean="0"/>
              <a:t>Equipement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incomplet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casque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craqué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équipement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très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usé</a:t>
            </a:r>
            <a:r>
              <a:rPr lang="en-US" altLang="en-US" sz="2400" dirty="0" smtClean="0"/>
              <a:t>,  fixations mal </a:t>
            </a:r>
            <a:r>
              <a:rPr lang="en-US" altLang="en-US" sz="2400" dirty="0" err="1" smtClean="0"/>
              <a:t>ajustées</a:t>
            </a:r>
            <a:r>
              <a:rPr lang="en-US" altLang="en-US" sz="2400" dirty="0" smtClean="0"/>
              <a:t>, etc.</a:t>
            </a:r>
          </a:p>
          <a:p>
            <a:pPr lvl="1"/>
            <a:endParaRPr lang="fr-CA" altLang="en-US" sz="2200" dirty="0" smtClean="0"/>
          </a:p>
          <a:p>
            <a:endParaRPr lang="en-US" altLang="en-US" sz="2400" dirty="0" smtClean="0"/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8467725" y="6396038"/>
            <a:ext cx="595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itchFamily="34" charset="0"/>
              </a:rPr>
              <a:t>FC</a:t>
            </a:r>
          </a:p>
        </p:txBody>
      </p:sp>
    </p:spTree>
    <p:extLst>
      <p:ext uri="{BB962C8B-B14F-4D97-AF65-F5344CB8AC3E}">
        <p14:creationId xmlns:p14="http://schemas.microsoft.com/office/powerpoint/2010/main" val="20891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4213" y="125413"/>
            <a:ext cx="7772400" cy="1143000"/>
          </a:xfrm>
        </p:spPr>
        <p:txBody>
          <a:bodyPr/>
          <a:lstStyle/>
          <a:p>
            <a:r>
              <a:rPr lang="en-US" altLang="en-US" smtClean="0"/>
              <a:t>Officiels de course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953000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Le </a:t>
            </a:r>
            <a:r>
              <a:rPr lang="en-US" altLang="en-US" dirty="0" err="1" smtClean="0">
                <a:ea typeface="ＭＳ Ｐゴシック" pitchFamily="34" charset="-128"/>
              </a:rPr>
              <a:t>succès</a:t>
            </a:r>
            <a:r>
              <a:rPr lang="en-US" altLang="en-US" dirty="0" smtClean="0">
                <a:ea typeface="ＭＳ Ｐゴシック" pitchFamily="34" charset="-128"/>
              </a:rPr>
              <a:t> des courses </a:t>
            </a:r>
            <a:r>
              <a:rPr lang="en-US" altLang="en-US" dirty="0" err="1" smtClean="0">
                <a:ea typeface="ＭＳ Ｐゴシック" pitchFamily="34" charset="-128"/>
              </a:rPr>
              <a:t>dépend</a:t>
            </a:r>
            <a:r>
              <a:rPr lang="en-US" altLang="en-US" dirty="0" smtClean="0">
                <a:ea typeface="ＭＳ Ｐゴシック" pitchFamily="34" charset="-128"/>
              </a:rPr>
              <a:t> du </a:t>
            </a:r>
            <a:r>
              <a:rPr lang="en-US" altLang="en-US" dirty="0" err="1" smtClean="0">
                <a:ea typeface="ＭＳ Ｐゴシック" pitchFamily="34" charset="-128"/>
              </a:rPr>
              <a:t>nombre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d’officiels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qualifiés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30-35 </a:t>
            </a:r>
            <a:r>
              <a:rPr lang="en-US" altLang="en-US" dirty="0" err="1" smtClean="0">
                <a:ea typeface="ＭＳ Ｐゴシック" pitchFamily="34" charset="-128"/>
              </a:rPr>
              <a:t>officiels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nécessaires</a:t>
            </a:r>
            <a:r>
              <a:rPr lang="en-US" altLang="en-US" dirty="0" smtClean="0">
                <a:ea typeface="ＭＳ Ｐゴシック" pitchFamily="34" charset="-128"/>
              </a:rPr>
              <a:t> par course</a:t>
            </a:r>
          </a:p>
          <a:p>
            <a:r>
              <a:rPr lang="en-US" altLang="en-US" dirty="0" err="1" smtClean="0">
                <a:ea typeface="ＭＳ Ｐゴシック" pitchFamily="34" charset="-128"/>
              </a:rPr>
              <a:t>Tous</a:t>
            </a:r>
            <a:r>
              <a:rPr lang="en-US" altLang="en-US" dirty="0" smtClean="0">
                <a:ea typeface="ＭＳ Ｐゴシック" pitchFamily="34" charset="-128"/>
              </a:rPr>
              <a:t> les nouveaux parents </a:t>
            </a:r>
            <a:r>
              <a:rPr lang="en-US" altLang="en-US" dirty="0" err="1" smtClean="0">
                <a:ea typeface="ＭＳ Ｐゴシック" pitchFamily="34" charset="-128"/>
              </a:rPr>
              <a:t>sont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fortement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encouragés</a:t>
            </a:r>
            <a:r>
              <a:rPr lang="en-US" altLang="en-US" dirty="0" smtClean="0">
                <a:ea typeface="ＭＳ Ｐゴシック" pitchFamily="34" charset="-128"/>
              </a:rPr>
              <a:t> à </a:t>
            </a:r>
            <a:r>
              <a:rPr lang="en-US" altLang="en-US" dirty="0" err="1" smtClean="0">
                <a:ea typeface="ＭＳ Ｐゴシック" pitchFamily="34" charset="-128"/>
              </a:rPr>
              <a:t>compléter</a:t>
            </a:r>
            <a:r>
              <a:rPr lang="en-US" altLang="en-US" dirty="0" smtClean="0">
                <a:ea typeface="ＭＳ Ｐゴシック" pitchFamily="34" charset="-128"/>
              </a:rPr>
              <a:t> le </a:t>
            </a:r>
            <a:r>
              <a:rPr lang="en-US" altLang="en-US" dirty="0" err="1" smtClean="0">
                <a:ea typeface="ＭＳ Ｐゴシック" pitchFamily="34" charset="-128"/>
              </a:rPr>
              <a:t>niveau</a:t>
            </a:r>
            <a:r>
              <a:rPr lang="en-US" altLang="en-US" dirty="0" smtClean="0">
                <a:ea typeface="ＭＳ Ｐゴシック" pitchFamily="34" charset="-128"/>
              </a:rPr>
              <a:t> 1 </a:t>
            </a:r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err="1" smtClean="0">
                <a:ea typeface="ＭＳ Ｐゴシック" pitchFamily="34" charset="-128"/>
              </a:rPr>
              <a:t>Chaque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famille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est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encouragée</a:t>
            </a:r>
            <a:r>
              <a:rPr lang="en-US" altLang="en-US" dirty="0" smtClean="0">
                <a:ea typeface="ＭＳ Ｐゴシック" pitchFamily="34" charset="-128"/>
              </a:rPr>
              <a:t> à </a:t>
            </a:r>
            <a:r>
              <a:rPr lang="en-US" altLang="en-US" dirty="0" err="1" smtClean="0">
                <a:ea typeface="ＭＳ Ｐゴシック" pitchFamily="34" charset="-128"/>
              </a:rPr>
              <a:t>compléter</a:t>
            </a:r>
            <a:r>
              <a:rPr lang="en-US" altLang="en-US" dirty="0" smtClean="0">
                <a:ea typeface="ＭＳ Ｐゴシック" pitchFamily="34" charset="-128"/>
              </a:rPr>
              <a:t> le </a:t>
            </a:r>
            <a:r>
              <a:rPr lang="en-US" altLang="en-US" dirty="0" err="1" smtClean="0">
                <a:ea typeface="ＭＳ Ｐゴシック" pitchFamily="34" charset="-128"/>
              </a:rPr>
              <a:t>niveau</a:t>
            </a:r>
            <a:r>
              <a:rPr lang="en-US" altLang="en-US" dirty="0" smtClean="0">
                <a:ea typeface="ＭＳ Ｐゴシック" pitchFamily="34" charset="-128"/>
              </a:rPr>
              <a:t> 2</a:t>
            </a:r>
          </a:p>
          <a:p>
            <a:r>
              <a:rPr lang="en-US" altLang="en-US" dirty="0" err="1" smtClean="0">
                <a:ea typeface="ＭＳ Ｐゴシック" pitchFamily="34" charset="-128"/>
              </a:rPr>
              <a:t>Chaque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famille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doit</a:t>
            </a:r>
            <a:r>
              <a:rPr lang="en-US" altLang="en-US" dirty="0" smtClean="0">
                <a:ea typeface="ＭＳ Ｐゴシック" pitchFamily="34" charset="-128"/>
              </a:rPr>
              <a:t> </a:t>
            </a:r>
            <a:r>
              <a:rPr lang="en-US" altLang="en-US" dirty="0" err="1" smtClean="0">
                <a:ea typeface="ＭＳ Ｐゴシック" pitchFamily="34" charset="-128"/>
              </a:rPr>
              <a:t>contribuer</a:t>
            </a:r>
            <a:r>
              <a:rPr lang="en-US" altLang="en-US" dirty="0" smtClean="0">
                <a:ea typeface="ＭＳ Ｐゴシック" pitchFamily="34" charset="-128"/>
              </a:rPr>
              <a:t> à 4 </a:t>
            </a:r>
            <a:r>
              <a:rPr lang="en-US" altLang="en-US" dirty="0" err="1" smtClean="0">
                <a:ea typeface="ＭＳ Ｐゴシック" pitchFamily="34" charset="-128"/>
              </a:rPr>
              <a:t>activités</a:t>
            </a:r>
            <a:r>
              <a:rPr lang="en-US" altLang="en-US" dirty="0" smtClean="0">
                <a:ea typeface="ＭＳ Ｐゴシック" pitchFamily="34" charset="-128"/>
              </a:rPr>
              <a:t> de course par </a:t>
            </a:r>
            <a:r>
              <a:rPr lang="en-US" altLang="en-US" dirty="0" err="1" smtClean="0">
                <a:ea typeface="ＭＳ Ｐゴシック" pitchFamily="34" charset="-128"/>
              </a:rPr>
              <a:t>saison</a:t>
            </a:r>
            <a:endParaRPr lang="en-US" altLang="en-US" dirty="0" smtClean="0">
              <a:ea typeface="ＭＳ Ｐゴシック" pitchFamily="34" charset="-128"/>
            </a:endParaRPr>
          </a:p>
          <a:p>
            <a:r>
              <a:rPr lang="en-US" altLang="en-US" dirty="0" err="1" smtClean="0">
                <a:ea typeface="ＭＳ Ｐゴシック" pitchFamily="34" charset="-128"/>
              </a:rPr>
              <a:t>Représentant</a:t>
            </a:r>
            <a:r>
              <a:rPr lang="en-US" altLang="en-US" dirty="0" smtClean="0">
                <a:ea typeface="ＭＳ Ｐゴシック" pitchFamily="34" charset="-128"/>
              </a:rPr>
              <a:t> Nancy Greene (1)</a:t>
            </a:r>
          </a:p>
          <a:p>
            <a:pPr lvl="1"/>
            <a:r>
              <a:rPr lang="en-US" altLang="en-US" dirty="0" err="1" smtClean="0">
                <a:ea typeface="ＭＳ Ｐゴシック" pitchFamily="34" charset="-128"/>
              </a:rPr>
              <a:t>Circule</a:t>
            </a:r>
            <a:r>
              <a:rPr lang="en-US" altLang="en-US" dirty="0" smtClean="0">
                <a:ea typeface="ＭＳ Ｐゴシック" pitchFamily="34" charset="-128"/>
              </a:rPr>
              <a:t> les </a:t>
            </a:r>
            <a:r>
              <a:rPr lang="en-US" altLang="en-US" dirty="0" err="1" smtClean="0">
                <a:ea typeface="ＭＳ Ｐゴシック" pitchFamily="34" charset="-128"/>
              </a:rPr>
              <a:t>avis</a:t>
            </a:r>
            <a:r>
              <a:rPr lang="en-US" altLang="en-US" dirty="0" smtClean="0">
                <a:ea typeface="ＭＳ Ｐゴシック" pitchFamily="34" charset="-128"/>
              </a:rPr>
              <a:t> de course</a:t>
            </a:r>
          </a:p>
          <a:p>
            <a:pPr lvl="1"/>
            <a:r>
              <a:rPr lang="en-US" altLang="en-US" dirty="0" err="1" smtClean="0">
                <a:ea typeface="ＭＳ Ｐゴシック" pitchFamily="34" charset="-128"/>
              </a:rPr>
              <a:t>S’occupe</a:t>
            </a:r>
            <a:r>
              <a:rPr lang="en-US" altLang="en-US" dirty="0" smtClean="0">
                <a:ea typeface="ＭＳ Ｐゴシック" pitchFamily="34" charset="-128"/>
              </a:rPr>
              <a:t> des </a:t>
            </a:r>
            <a:r>
              <a:rPr lang="en-US" altLang="en-US" dirty="0" err="1" smtClean="0">
                <a:ea typeface="ＭＳ Ｐゴシック" pitchFamily="34" charset="-128"/>
              </a:rPr>
              <a:t>athlètes</a:t>
            </a:r>
            <a:r>
              <a:rPr lang="en-US" altLang="en-US" dirty="0" smtClean="0">
                <a:ea typeface="ＭＳ Ｐゴシック" pitchFamily="34" charset="-128"/>
              </a:rPr>
              <a:t> absents</a:t>
            </a:r>
            <a:endParaRPr lang="en-US" altLang="en-US" dirty="0" smtClean="0">
              <a:ea typeface="ＭＳ Ｐゴシック" pitchFamily="34" charset="-128"/>
            </a:endParaRPr>
          </a:p>
          <a:p>
            <a:endParaRPr lang="en-US" altLang="en-US" dirty="0" err="1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65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8533</TotalTime>
  <Words>836</Words>
  <Application>Microsoft Office PowerPoint</Application>
  <PresentationFormat>On-screen Show (4:3)</PresentationFormat>
  <Paragraphs>155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EQUIPE DE COURSE EDELWEISS </vt:lpstr>
      <vt:lpstr>Equipe de ski Edelweiss</vt:lpstr>
      <vt:lpstr>Intro – Nancy Greene </vt:lpstr>
      <vt:lpstr>Horaire NG– 2016-2017 </vt:lpstr>
      <vt:lpstr>Courses Nancy Greene</vt:lpstr>
      <vt:lpstr>Entraînement Nancy Greene</vt:lpstr>
      <vt:lpstr>Evaluations</vt:lpstr>
      <vt:lpstr>Equipement de ski</vt:lpstr>
      <vt:lpstr>Officiels de course</vt:lpstr>
      <vt:lpstr>    Local de course</vt:lpstr>
      <vt:lpstr>Edelweiss –  Bénéfices</vt:lpstr>
      <vt:lpstr>PowerPoint Presentation</vt:lpstr>
      <vt:lpstr>Inscriptions hâtives</vt:lpstr>
      <vt:lpstr>PowerPoint Presentation</vt:lpstr>
    </vt:vector>
  </TitlesOfParts>
  <Company>cheo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cheo</dc:creator>
  <cp:lastModifiedBy>Lepage, Nathalie</cp:lastModifiedBy>
  <cp:revision>1133</cp:revision>
  <cp:lastPrinted>2003-09-04T17:49:39Z</cp:lastPrinted>
  <dcterms:created xsi:type="dcterms:W3CDTF">2003-08-28T13:13:57Z</dcterms:created>
  <dcterms:modified xsi:type="dcterms:W3CDTF">2016-03-17T15:35:55Z</dcterms:modified>
</cp:coreProperties>
</file>