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91" r:id="rId1"/>
  </p:sldMasterIdLst>
  <p:notesMasterIdLst>
    <p:notesMasterId r:id="rId15"/>
  </p:notesMasterIdLst>
  <p:handoutMasterIdLst>
    <p:handoutMasterId r:id="rId16"/>
  </p:handoutMasterIdLst>
  <p:sldIdLst>
    <p:sldId id="600" r:id="rId2"/>
    <p:sldId id="647" r:id="rId3"/>
    <p:sldId id="640" r:id="rId4"/>
    <p:sldId id="645" r:id="rId5"/>
    <p:sldId id="646" r:id="rId6"/>
    <p:sldId id="641" r:id="rId7"/>
    <p:sldId id="644" r:id="rId8"/>
    <p:sldId id="642" r:id="rId9"/>
    <p:sldId id="648" r:id="rId10"/>
    <p:sldId id="635" r:id="rId11"/>
    <p:sldId id="614" r:id="rId12"/>
    <p:sldId id="649" r:id="rId13"/>
    <p:sldId id="63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1615D"/>
    <a:srgbClr val="40887E"/>
    <a:srgbClr val="000000"/>
    <a:srgbClr val="FFFFCC"/>
    <a:srgbClr val="CC0000"/>
    <a:srgbClr val="000066"/>
    <a:srgbClr val="FFCC00"/>
    <a:srgbClr val="05C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771" autoAdjust="0"/>
    <p:restoredTop sz="95099" autoAdjust="0"/>
  </p:normalViewPr>
  <p:slideViewPr>
    <p:cSldViewPr>
      <p:cViewPr>
        <p:scale>
          <a:sx n="120" d="100"/>
          <a:sy n="120" d="100"/>
        </p:scale>
        <p:origin x="-2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52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Nathalie Lepage, PhD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2979EC9-924F-42DF-B586-1E29EC6B1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47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 i="0"/>
          </a:p>
        </p:txBody>
      </p:sp>
      <p:sp>
        <p:nvSpPr>
          <p:cNvPr id="3891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4160847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smtClean="0"/>
              <a:t>Note that MSSI is not a non-profit organization but that the club uses them to employ, pay and insure the coaching staff. </a:t>
            </a:r>
          </a:p>
          <a:p>
            <a:r>
              <a:rPr lang="en-CA" altLang="en-US" smtClean="0"/>
              <a:t>Our combined fees to the ski school and club are highly competitive within our region.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  <a:p>
            <a:r>
              <a:rPr lang="en-CA" altLang="en-US" smtClean="0"/>
              <a:t>Like the NG program is the next logical progression from the Edelweiss ski school, the Competitive Program can be a next step for athletes who which to move to the next level.</a:t>
            </a:r>
          </a:p>
          <a:p>
            <a:endParaRPr lang="en-CA" altLang="en-US" smtClean="0"/>
          </a:p>
          <a:p>
            <a:r>
              <a:rPr lang="en-CA" altLang="en-US" smtClean="0"/>
              <a:t>Christmas Camp – An excellent opportunity to scrape the rust off of your young athlete’s skills before the start of the regular season. </a:t>
            </a:r>
          </a:p>
          <a:p>
            <a:r>
              <a:rPr lang="en-CA" altLang="en-US" smtClean="0"/>
              <a:t>We routinely see remarkable progress during the four consecutive days of training. </a:t>
            </a:r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B77FD-CB3A-4ACC-895A-08165516C959}" type="datetimeFigureOut">
              <a:rPr lang="en-US"/>
              <a:pPr>
                <a:defRPr/>
              </a:pPr>
              <a:t>16/03/17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C56EABA0-00E7-4220-A88B-199C4FE37B7B}" type="slidenum">
              <a:rPr lang="en-US" altLang="fr-FR"/>
              <a:pPr>
                <a:defRPr/>
              </a:pPr>
              <a:t>‹#›</a:t>
            </a:fld>
            <a:endParaRPr lang="en-US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29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B1B6E-0CAB-4693-8917-738269F065C9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B25F-64BD-4607-8887-D4C89E9F3FB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8065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AC856-1817-499B-BC9B-AC24AE29E301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89110-619C-40AE-B8BD-4FC0B9D39F1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9305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3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edel trans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205105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60B2A-6920-4150-A6A9-1689E5474633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86EF1C-056A-4E2D-82CA-25C0F8CFAC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88445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67C96-22C0-42F5-BEF1-E9EC99A8C682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91EDE876-BD77-4004-B83B-82FE7180405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91908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A7BA-652C-47AA-A071-B142EE5AF8BB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F6F3-9B72-48E5-A062-314F964416D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04117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F7BB-2011-4E9E-8784-52FBCAC8F9A7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8F01-E9A8-4EF1-9B27-4CFD9E48E7F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3881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44FB-D292-4025-BE47-A454FF6F5CCC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865FD-E000-4EEA-9218-48891F76BB7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8696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edel trans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205105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A598-64EF-4B49-99DC-F538B037A455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6427BA-DDCC-40DE-B0DF-D8715972E75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7330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41B3-4A1C-4C8D-8CA7-AE58F6C82744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F114-18C3-431A-858B-B85CA38D019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3148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F0B9-452E-496B-B91E-A84503DD57D6}" type="datetimeFigureOut">
              <a:rPr lang="en-US"/>
              <a:pPr>
                <a:defRPr/>
              </a:pPr>
              <a:t>16/03/17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DE26DD-9BCC-4172-AA9B-5EC9B16EACC6}" type="slidenum">
              <a:rPr lang="en-US" altLang="fr-FR"/>
              <a:pPr>
                <a:defRPr/>
              </a:pPr>
              <a:t>‹#›</a:t>
            </a:fld>
            <a:endParaRPr lang="en-US" alt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0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22FEB2E-D918-424F-A0A7-76CCC93D62FF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914A01D7-5BF0-40CF-938B-2512B670E62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4" r:id="rId1"/>
    <p:sldLayoutId id="2147484845" r:id="rId2"/>
    <p:sldLayoutId id="2147484846" r:id="rId3"/>
    <p:sldLayoutId id="2147484838" r:id="rId4"/>
    <p:sldLayoutId id="2147484839" r:id="rId5"/>
    <p:sldLayoutId id="2147484840" r:id="rId6"/>
    <p:sldLayoutId id="2147484847" r:id="rId7"/>
    <p:sldLayoutId id="2147484841" r:id="rId8"/>
    <p:sldLayoutId id="2147484848" r:id="rId9"/>
    <p:sldLayoutId id="2147484842" r:id="rId10"/>
    <p:sldLayoutId id="2147484843" r:id="rId11"/>
    <p:sldLayoutId id="21474848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87072" cy="1828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EQUIPE DE COURSE EDELWEISS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 </a:t>
            </a:r>
            <a:endParaRPr lang="fr-CA" altLang="en-US" sz="40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2612504"/>
            <a:ext cx="7854696" cy="1752600"/>
          </a:xfrm>
        </p:spPr>
        <p:txBody>
          <a:bodyPr/>
          <a:lstStyle/>
          <a:p>
            <a:r>
              <a:rPr lang="en-US" altLang="en-US" dirty="0" smtClean="0"/>
              <a:t>Session </a:t>
            </a:r>
            <a:r>
              <a:rPr lang="en-US" altLang="en-US" dirty="0" err="1" smtClean="0"/>
              <a:t>d’information</a:t>
            </a:r>
            <a:r>
              <a:rPr lang="en-US" altLang="en-US" dirty="0" smtClean="0"/>
              <a:t> pour les </a:t>
            </a:r>
            <a:r>
              <a:rPr lang="en-US" altLang="en-US" dirty="0" err="1" smtClean="0"/>
              <a:t>programmes</a:t>
            </a:r>
            <a:r>
              <a:rPr lang="en-US" altLang="en-US" dirty="0" smtClean="0"/>
              <a:t> U</a:t>
            </a:r>
            <a:endParaRPr lang="en-US" altLang="en-US" dirty="0" smtClean="0"/>
          </a:p>
          <a:p>
            <a:r>
              <a:rPr lang="en-US" dirty="0" err="1" smtClean="0"/>
              <a:t>Février</a:t>
            </a:r>
            <a:r>
              <a:rPr lang="en-US" dirty="0" smtClean="0"/>
              <a:t>/Mars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2" y="3429000"/>
            <a:ext cx="4283968" cy="3023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Evaluations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endParaRPr lang="en-US" altLang="en-US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Evaluations </a:t>
            </a:r>
            <a:r>
              <a:rPr lang="en-US" altLang="en-US" dirty="0" err="1" smtClean="0"/>
              <a:t>basées</a:t>
            </a:r>
            <a:r>
              <a:rPr lang="en-US" altLang="en-US" dirty="0" smtClean="0"/>
              <a:t> sur le </a:t>
            </a:r>
            <a:r>
              <a:rPr lang="en-US" altLang="en-US" dirty="0" err="1" smtClean="0"/>
              <a:t>programme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étoile</a:t>
            </a:r>
            <a:r>
              <a:rPr lang="en-US" altLang="en-US" dirty="0" smtClean="0"/>
              <a:t> des </a:t>
            </a:r>
            <a:r>
              <a:rPr lang="en-US" altLang="en-US" dirty="0" err="1" smtClean="0"/>
              <a:t>neiges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err="1" smtClean="0"/>
              <a:t>Programme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d’évaluation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standardisée</a:t>
            </a:r>
            <a:r>
              <a:rPr lang="en-US" altLang="en-US" dirty="0" smtClean="0"/>
              <a:t> par FESC.</a:t>
            </a:r>
            <a:endParaRPr lang="en-US" altLang="en-US" dirty="0" smtClean="0"/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7 niveaux, avec des </a:t>
            </a:r>
            <a:r>
              <a:rPr lang="en-US" altLang="en-US" dirty="0" err="1" smtClean="0"/>
              <a:t>catégories</a:t>
            </a:r>
            <a:r>
              <a:rPr lang="en-US" altLang="en-US" dirty="0" smtClean="0"/>
              <a:t> or/argent/bronze.</a:t>
            </a:r>
            <a:endParaRPr lang="en-US" altLang="en-US" dirty="0" smtClean="0"/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http://www.snowstars.ca 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endParaRPr lang="en-US" altLang="en-US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Evaluations </a:t>
            </a:r>
            <a:r>
              <a:rPr lang="en-US" altLang="en-US" dirty="0" err="1" smtClean="0"/>
              <a:t>seront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discutées</a:t>
            </a:r>
            <a:r>
              <a:rPr lang="en-US" altLang="en-US" dirty="0" smtClean="0"/>
              <a:t> avec les </a:t>
            </a:r>
            <a:r>
              <a:rPr lang="en-US" altLang="en-US" dirty="0" err="1" smtClean="0"/>
              <a:t>athl</a:t>
            </a:r>
            <a:r>
              <a:rPr lang="en-US" altLang="en-US" dirty="0" err="1" smtClean="0"/>
              <a:t>ètes</a:t>
            </a:r>
            <a:r>
              <a:rPr lang="en-US" altLang="en-US" dirty="0" smtClean="0"/>
              <a:t> 2 </a:t>
            </a:r>
            <a:r>
              <a:rPr lang="en-US" altLang="en-US" dirty="0" err="1" smtClean="0"/>
              <a:t>fois</a:t>
            </a:r>
            <a:r>
              <a:rPr lang="en-US" altLang="en-US" dirty="0" smtClean="0"/>
              <a:t> par </a:t>
            </a:r>
            <a:r>
              <a:rPr lang="en-US" altLang="en-US" dirty="0" err="1" smtClean="0"/>
              <a:t>saison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550" y="879475"/>
            <a:ext cx="1296988" cy="461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25513"/>
            <a:ext cx="6924675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Inscriptions </a:t>
            </a:r>
            <a:r>
              <a:rPr lang="en-US" dirty="0" err="1" smtClean="0"/>
              <a:t>hâtives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S’appliquent</a:t>
            </a:r>
            <a:r>
              <a:rPr lang="en-US" dirty="0" smtClean="0"/>
              <a:t> à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programmes</a:t>
            </a:r>
            <a:r>
              <a:rPr lang="en-US" dirty="0" smtClean="0"/>
              <a:t> de course.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Avant 15 </a:t>
            </a:r>
            <a:r>
              <a:rPr lang="en-US" dirty="0" err="1" smtClean="0"/>
              <a:t>avril</a:t>
            </a:r>
            <a:r>
              <a:rPr lang="en-US" dirty="0" smtClean="0"/>
              <a:t>– prix le plus bas.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Avant mi-</a:t>
            </a:r>
            <a:r>
              <a:rPr lang="en-US" dirty="0" err="1" smtClean="0"/>
              <a:t>octobre</a:t>
            </a:r>
            <a:r>
              <a:rPr lang="en-US" dirty="0" smtClean="0"/>
              <a:t> (fin de </a:t>
            </a:r>
            <a:r>
              <a:rPr lang="en-US" dirty="0" err="1" smtClean="0"/>
              <a:t>semaine</a:t>
            </a:r>
            <a:r>
              <a:rPr lang="en-US" dirty="0" smtClean="0"/>
              <a:t> action de </a:t>
            </a:r>
            <a:r>
              <a:rPr lang="en-US" dirty="0" err="1" smtClean="0"/>
              <a:t>grâces</a:t>
            </a:r>
            <a:r>
              <a:rPr lang="en-US" dirty="0" smtClean="0"/>
              <a:t>) </a:t>
            </a:r>
            <a:r>
              <a:rPr lang="en-US" dirty="0" smtClean="0"/>
              <a:t>– </a:t>
            </a:r>
            <a:r>
              <a:rPr lang="en-US" dirty="0" err="1" smtClean="0"/>
              <a:t>rabais</a:t>
            </a:r>
            <a:r>
              <a:rPr lang="en-US" dirty="0" smtClean="0"/>
              <a:t> ~10%.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sz="4400" dirty="0" smtClean="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>
                <a:solidFill>
                  <a:schemeClr val="tx2"/>
                </a:solidFill>
              </a:rPr>
              <a:t>QUESTIONS?</a:t>
            </a:r>
          </a:p>
          <a:p>
            <a:endParaRPr lang="en-CA" altLang="en-US" sz="4400" dirty="0" smtClean="0">
              <a:solidFill>
                <a:schemeClr val="tx2"/>
              </a:solidFill>
            </a:endParaRP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4400" dirty="0" err="1" smtClean="0"/>
              <a:t>Equipe</a:t>
            </a:r>
            <a:r>
              <a:rPr lang="fr-CA" altLang="en-US" sz="4400" dirty="0" smtClean="0"/>
              <a:t> de course Edelweiss</a:t>
            </a:r>
            <a:endParaRPr lang="fr-CA" altLang="en-US" sz="4400" dirty="0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en-US" dirty="0" smtClean="0"/>
              <a:t>Programme Nancy </a:t>
            </a:r>
            <a:r>
              <a:rPr lang="fr-CA" altLang="en-US" dirty="0" smtClean="0"/>
              <a:t>Greene </a:t>
            </a:r>
          </a:p>
          <a:p>
            <a:pPr lvl="2"/>
            <a:r>
              <a:rPr lang="fr-CA" altLang="en-US" sz="2000" dirty="0" smtClean="0"/>
              <a:t>Une journée par semaine</a:t>
            </a:r>
            <a:r>
              <a:rPr lang="fr-CA" altLang="en-US" sz="2000" dirty="0" smtClean="0"/>
              <a:t> (samedi ou dimanche).</a:t>
            </a:r>
            <a:endParaRPr lang="fr-CA" altLang="en-US" sz="2000" dirty="0" smtClean="0"/>
          </a:p>
          <a:p>
            <a:pPr lvl="2"/>
            <a:r>
              <a:rPr lang="fr-CA" altLang="en-US" sz="2000" dirty="0" smtClean="0"/>
              <a:t>Approche récréative aux entraînements.</a:t>
            </a:r>
            <a:endParaRPr lang="fr-CA" altLang="en-US" sz="2000" dirty="0" smtClean="0"/>
          </a:p>
          <a:p>
            <a:pPr lvl="2"/>
            <a:r>
              <a:rPr lang="fr-CA" altLang="en-US" sz="2000" dirty="0" smtClean="0"/>
              <a:t>4 courses OSZ (dimanches) – résultats par équipe.</a:t>
            </a:r>
            <a:endParaRPr lang="fr-CA" altLang="en-US" sz="2000" dirty="0" smtClean="0"/>
          </a:p>
          <a:p>
            <a:pPr lvl="2"/>
            <a:endParaRPr lang="fr-CA" altLang="en-US" sz="2000" dirty="0"/>
          </a:p>
          <a:p>
            <a:r>
              <a:rPr lang="fr-CA" altLang="en-US" dirty="0" smtClean="0"/>
              <a:t>Programme de compétition </a:t>
            </a:r>
            <a:r>
              <a:rPr lang="fr-CA" altLang="en-US" dirty="0" smtClean="0"/>
              <a:t>– U10, U12, U14, U16, U18</a:t>
            </a:r>
          </a:p>
          <a:p>
            <a:pPr lvl="2"/>
            <a:r>
              <a:rPr lang="fr-CA" altLang="en-US" sz="2000" dirty="0" smtClean="0"/>
              <a:t>Minimum </a:t>
            </a:r>
            <a:r>
              <a:rPr lang="fr-CA" altLang="en-US" sz="2000" dirty="0" smtClean="0"/>
              <a:t>2 jours par </a:t>
            </a:r>
            <a:r>
              <a:rPr lang="fr-CA" altLang="en-US" sz="2000" dirty="0"/>
              <a:t>semaine  (samedi </a:t>
            </a:r>
            <a:r>
              <a:rPr lang="fr-CA" altLang="en-US" sz="2000" dirty="0" smtClean="0"/>
              <a:t>et </a:t>
            </a:r>
            <a:r>
              <a:rPr lang="fr-CA" altLang="en-US" sz="2000" dirty="0"/>
              <a:t>dimanche).</a:t>
            </a:r>
            <a:endParaRPr lang="fr-CA" altLang="en-US" sz="2000" dirty="0" smtClean="0"/>
          </a:p>
          <a:p>
            <a:pPr lvl="2"/>
            <a:r>
              <a:rPr lang="fr-CA" altLang="en-US" sz="2000" dirty="0" smtClean="0"/>
              <a:t>Entraînement facultatif en semaine.</a:t>
            </a:r>
            <a:endParaRPr lang="fr-CA" altLang="en-US" sz="2000" dirty="0" smtClean="0"/>
          </a:p>
          <a:p>
            <a:pPr lvl="2"/>
            <a:r>
              <a:rPr lang="fr-CA" altLang="en-US" sz="2000" dirty="0" err="1" smtClean="0"/>
              <a:t>Perfertionnement</a:t>
            </a:r>
            <a:r>
              <a:rPr lang="fr-CA" altLang="en-US" sz="2000" dirty="0" smtClean="0"/>
              <a:t> de la technique du ski, amélioration des performances. </a:t>
            </a:r>
            <a:endParaRPr lang="fr-CA" altLang="en-US" sz="2000" dirty="0" smtClean="0"/>
          </a:p>
          <a:p>
            <a:pPr lvl="2"/>
            <a:r>
              <a:rPr lang="fr-CA" altLang="en-US" sz="2000" dirty="0" smtClean="0"/>
              <a:t>≥5 </a:t>
            </a:r>
            <a:r>
              <a:rPr lang="fr-CA" altLang="en-US" sz="2000" dirty="0" smtClean="0"/>
              <a:t>courses</a:t>
            </a:r>
            <a:r>
              <a:rPr lang="fr-CA" altLang="en-US" sz="2000" dirty="0" smtClean="0"/>
              <a:t>.</a:t>
            </a:r>
            <a:endParaRPr lang="fr-CA" altLang="en-US" sz="2000" dirty="0" smtClean="0"/>
          </a:p>
          <a:p>
            <a:pPr lvl="2"/>
            <a:r>
              <a:rPr lang="fr-CA" altLang="en-US" sz="2000" dirty="0" smtClean="0"/>
              <a:t>Résultats de courses individuels.</a:t>
            </a:r>
            <a:endParaRPr lang="fr-CA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915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Entraînement</a:t>
            </a:r>
            <a:r>
              <a:rPr lang="en-US" sz="4400" dirty="0" smtClean="0"/>
              <a:t> </a:t>
            </a:r>
            <a:r>
              <a:rPr lang="en-US" sz="4400" dirty="0" err="1" smtClean="0"/>
              <a:t>pré-saison</a:t>
            </a:r>
            <a:r>
              <a:rPr lang="en-US" sz="4400" dirty="0" smtClean="0"/>
              <a:t>- </a:t>
            </a:r>
            <a:r>
              <a:rPr lang="en-US" sz="4400" dirty="0" err="1" smtClean="0"/>
              <a:t>optionnel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Entraînement</a:t>
            </a:r>
            <a:r>
              <a:rPr lang="en-US" dirty="0" smtClean="0"/>
              <a:t> (</a:t>
            </a:r>
            <a:r>
              <a:rPr lang="en-US" dirty="0" err="1" smtClean="0"/>
              <a:t>musculation</a:t>
            </a:r>
            <a:r>
              <a:rPr lang="en-US" dirty="0" smtClean="0"/>
              <a:t>) à </a:t>
            </a:r>
            <a:r>
              <a:rPr lang="en-US" dirty="0" err="1" smtClean="0"/>
              <a:t>l’extérieur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sz="2000" dirty="0" smtClean="0"/>
              <a:t>Lac </a:t>
            </a:r>
            <a:r>
              <a:rPr lang="en-US" sz="2000" dirty="0" smtClean="0"/>
              <a:t>des </a:t>
            </a:r>
            <a:r>
              <a:rPr lang="en-US" sz="2000" dirty="0" err="1" smtClean="0"/>
              <a:t>Fées</a:t>
            </a:r>
            <a:r>
              <a:rPr lang="en-US" sz="2000" dirty="0" smtClean="0"/>
              <a:t> et Edelweiss </a:t>
            </a:r>
            <a:r>
              <a:rPr lang="en-US" sz="2000" dirty="0" smtClean="0"/>
              <a:t>– 9 </a:t>
            </a:r>
            <a:r>
              <a:rPr lang="en-US" sz="2000" dirty="0" err="1" smtClean="0"/>
              <a:t>samedis</a:t>
            </a:r>
            <a:r>
              <a:rPr lang="en-US" sz="2000" dirty="0" smtClean="0"/>
              <a:t> 9:00-11:00, </a:t>
            </a:r>
            <a:r>
              <a:rPr lang="en-US" sz="2000" dirty="0" err="1" smtClean="0"/>
              <a:t>Septembre</a:t>
            </a:r>
            <a:r>
              <a:rPr lang="en-US" sz="2000" dirty="0" smtClean="0"/>
              <a:t> à </a:t>
            </a:r>
            <a:r>
              <a:rPr lang="en-US" sz="2000" dirty="0" err="1" smtClean="0"/>
              <a:t>Novembre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sz="2000" dirty="0" smtClean="0"/>
              <a:t>Test de condition physique (</a:t>
            </a:r>
            <a:r>
              <a:rPr lang="en-US" sz="2000" dirty="0" err="1" smtClean="0"/>
              <a:t>Université</a:t>
            </a:r>
            <a:r>
              <a:rPr lang="en-US" sz="2000" dirty="0" smtClean="0"/>
              <a:t> Carleton) </a:t>
            </a:r>
            <a:r>
              <a:rPr lang="en-US" sz="2000" dirty="0" smtClean="0"/>
              <a:t>– </a:t>
            </a:r>
            <a:r>
              <a:rPr lang="en-US" sz="2000" dirty="0" smtClean="0"/>
              <a:t>1 </a:t>
            </a:r>
            <a:r>
              <a:rPr lang="en-US" sz="2000" dirty="0" err="1" smtClean="0"/>
              <a:t>samedi</a:t>
            </a:r>
            <a:r>
              <a:rPr lang="en-US" sz="2000" dirty="0" smtClean="0"/>
              <a:t> </a:t>
            </a:r>
            <a:r>
              <a:rPr lang="en-US" sz="2000" dirty="0" err="1" smtClean="0"/>
              <a:t>matin</a:t>
            </a:r>
            <a:r>
              <a:rPr lang="en-US" sz="2000" dirty="0" smtClean="0"/>
              <a:t>.  </a:t>
            </a:r>
            <a:r>
              <a:rPr lang="en-US" sz="2000" b="1" dirty="0" err="1" smtClean="0"/>
              <a:t>Obligatoire</a:t>
            </a:r>
            <a:r>
              <a:rPr lang="en-US" sz="2000" b="1" dirty="0" smtClean="0"/>
              <a:t> pour les U12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Défi</a:t>
            </a:r>
            <a:r>
              <a:rPr lang="en-US" sz="2000" dirty="0" smtClean="0"/>
              <a:t> </a:t>
            </a:r>
            <a:r>
              <a:rPr lang="en-US" sz="2000" dirty="0" smtClean="0"/>
              <a:t>Fidelity Investments Challenge (Edelweiss) – </a:t>
            </a:r>
            <a:r>
              <a:rPr lang="en-US" sz="2000" dirty="0" smtClean="0"/>
              <a:t>course à obstacles, 1 </a:t>
            </a:r>
            <a:r>
              <a:rPr lang="en-US" sz="2000" dirty="0" err="1" smtClean="0"/>
              <a:t>dimanche</a:t>
            </a:r>
            <a:r>
              <a:rPr lang="en-US" sz="2000" dirty="0" smtClean="0"/>
              <a:t> </a:t>
            </a:r>
            <a:r>
              <a:rPr lang="en-US" sz="2000" dirty="0" err="1" smtClean="0"/>
              <a:t>matin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dirty="0" smtClean="0"/>
              <a:t>Sur </a:t>
            </a:r>
            <a:r>
              <a:rPr lang="en-US" dirty="0" err="1" smtClean="0"/>
              <a:t>neige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sz="2000" dirty="0" err="1" smtClean="0"/>
              <a:t>Entraînement</a:t>
            </a:r>
            <a:r>
              <a:rPr lang="en-US" sz="2000" dirty="0" smtClean="0"/>
              <a:t> 3 </a:t>
            </a:r>
            <a:r>
              <a:rPr lang="en-US" sz="2000" dirty="0" err="1" smtClean="0"/>
              <a:t>jours</a:t>
            </a:r>
            <a:r>
              <a:rPr lang="en-US" sz="2000" dirty="0" smtClean="0"/>
              <a:t> (e.g</a:t>
            </a:r>
            <a:r>
              <a:rPr lang="en-US" sz="2000" dirty="0" smtClean="0"/>
              <a:t>. Whiteface, Jay Peak, Killington).</a:t>
            </a:r>
          </a:p>
          <a:p>
            <a:pPr lvl="1"/>
            <a:r>
              <a:rPr lang="en-US" sz="2000" dirty="0" smtClean="0"/>
              <a:t>Mont Saint </a:t>
            </a:r>
            <a:r>
              <a:rPr lang="en-US" sz="2000" dirty="0" err="1" smtClean="0"/>
              <a:t>Sauveur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avant</a:t>
            </a:r>
            <a:r>
              <a:rPr lang="en-US" sz="2000" dirty="0" smtClean="0"/>
              <a:t> </a:t>
            </a:r>
            <a:r>
              <a:rPr lang="en-US" sz="2000" dirty="0" err="1" smtClean="0"/>
              <a:t>l’ouverture</a:t>
            </a:r>
            <a:r>
              <a:rPr lang="en-US" sz="2000" dirty="0" smtClean="0"/>
              <a:t> Edelweiss).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171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Entraînement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réguliers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Saison 2016-2017:</a:t>
            </a:r>
            <a:endParaRPr lang="en-US" sz="24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b="1" dirty="0" smtClean="0"/>
              <a:t>U</a:t>
            </a:r>
            <a:r>
              <a:rPr lang="en-US" sz="2000" dirty="0" smtClean="0"/>
              <a:t>) </a:t>
            </a:r>
            <a:r>
              <a:rPr lang="en-US" sz="2000" dirty="0" smtClean="0"/>
              <a:t>début le </a:t>
            </a:r>
            <a:r>
              <a:rPr lang="en-US" sz="2000" dirty="0" err="1" smtClean="0"/>
              <a:t>samedi</a:t>
            </a:r>
            <a:r>
              <a:rPr lang="en-US" sz="2000" dirty="0" smtClean="0"/>
              <a:t> </a:t>
            </a:r>
            <a:r>
              <a:rPr lang="en-US" sz="2000" dirty="0" smtClean="0"/>
              <a:t>17 </a:t>
            </a:r>
            <a:r>
              <a:rPr lang="en-US" sz="2000" dirty="0" err="1" smtClean="0"/>
              <a:t>dé</a:t>
            </a:r>
            <a:r>
              <a:rPr lang="en-US" sz="2000" dirty="0" err="1" smtClean="0"/>
              <a:t>c</a:t>
            </a:r>
            <a:r>
              <a:rPr lang="en-US" sz="2000" dirty="0" smtClean="0"/>
              <a:t> et </a:t>
            </a:r>
            <a:r>
              <a:rPr lang="en-US" sz="2000" dirty="0" err="1" smtClean="0"/>
              <a:t>dimanche</a:t>
            </a:r>
            <a:r>
              <a:rPr lang="en-US" sz="2000" dirty="0" smtClean="0"/>
              <a:t> 18 </a:t>
            </a:r>
            <a:r>
              <a:rPr lang="en-US" sz="2000" dirty="0" err="1" smtClean="0"/>
              <a:t>déc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sz="2000" dirty="0" smtClean="0"/>
              <a:t>Pas </a:t>
            </a:r>
            <a:r>
              <a:rPr lang="en-US" sz="2000" dirty="0" err="1" smtClean="0"/>
              <a:t>entraîmement</a:t>
            </a:r>
            <a:r>
              <a:rPr lang="en-US" sz="2000" dirty="0" smtClean="0"/>
              <a:t> (24-25 </a:t>
            </a:r>
            <a:r>
              <a:rPr lang="en-US" sz="2000" dirty="0" err="1" smtClean="0"/>
              <a:t>déc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b="1" dirty="0" smtClean="0"/>
              <a:t>NG/U</a:t>
            </a:r>
            <a:r>
              <a:rPr lang="en-US" sz="2000" dirty="0" smtClean="0"/>
              <a:t>) </a:t>
            </a:r>
            <a:r>
              <a:rPr lang="en-US" sz="2000" dirty="0" smtClean="0"/>
              <a:t>Camp Noel 27-30 </a:t>
            </a:r>
            <a:r>
              <a:rPr lang="en-US" sz="2000" dirty="0" err="1" smtClean="0"/>
              <a:t>déc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inclus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lvl="1"/>
            <a:r>
              <a:rPr lang="en-US" sz="2000" dirty="0"/>
              <a:t>Pas </a:t>
            </a:r>
            <a:r>
              <a:rPr lang="en-US" sz="2000" dirty="0" err="1"/>
              <a:t>entraîmement</a:t>
            </a:r>
            <a:r>
              <a:rPr lang="en-US" sz="2000" dirty="0"/>
              <a:t> </a:t>
            </a:r>
            <a:r>
              <a:rPr lang="en-US" sz="2000" dirty="0" smtClean="0"/>
              <a:t>(31 </a:t>
            </a:r>
            <a:r>
              <a:rPr lang="en-US" sz="2000" dirty="0" err="1" smtClean="0"/>
              <a:t>déc</a:t>
            </a:r>
            <a:r>
              <a:rPr lang="en-US" sz="2000" dirty="0" smtClean="0"/>
              <a:t>- 1 </a:t>
            </a:r>
            <a:r>
              <a:rPr lang="en-US" sz="2000" dirty="0" err="1" smtClean="0"/>
              <a:t>jan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/>
            <a:r>
              <a:rPr lang="en-US" sz="2000" dirty="0" smtClean="0"/>
              <a:t>(</a:t>
            </a:r>
            <a:r>
              <a:rPr lang="en-US" sz="2000" b="1" dirty="0" smtClean="0"/>
              <a:t>NG/U</a:t>
            </a:r>
            <a:r>
              <a:rPr lang="en-US" sz="2000" dirty="0" smtClean="0"/>
              <a:t>) </a:t>
            </a:r>
            <a:r>
              <a:rPr lang="en-US" sz="2000" dirty="0" err="1"/>
              <a:t>entraîmement</a:t>
            </a:r>
            <a:r>
              <a:rPr lang="en-US" sz="2000" dirty="0"/>
              <a:t> </a:t>
            </a:r>
            <a:r>
              <a:rPr lang="en-US" sz="2000" dirty="0" err="1" smtClean="0"/>
              <a:t>toutes</a:t>
            </a:r>
            <a:r>
              <a:rPr lang="en-US" sz="2000" dirty="0" smtClean="0"/>
              <a:t> les fins de </a:t>
            </a:r>
            <a:r>
              <a:rPr lang="en-US" sz="2000" dirty="0" err="1" smtClean="0"/>
              <a:t>semaine</a:t>
            </a:r>
            <a:r>
              <a:rPr lang="en-US" sz="2000" dirty="0" smtClean="0"/>
              <a:t> 7 </a:t>
            </a:r>
            <a:r>
              <a:rPr lang="en-US" sz="2000" dirty="0" err="1" smtClean="0"/>
              <a:t>jan</a:t>
            </a:r>
            <a:r>
              <a:rPr lang="en-US" sz="2000" dirty="0" smtClean="0"/>
              <a:t> au 19 mars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b="1" dirty="0" smtClean="0"/>
              <a:t>U</a:t>
            </a:r>
            <a:r>
              <a:rPr lang="en-US" sz="2000" dirty="0" smtClean="0"/>
              <a:t>) </a:t>
            </a:r>
            <a:r>
              <a:rPr lang="en-US" sz="2000" dirty="0" err="1" smtClean="0"/>
              <a:t>Entraînement</a:t>
            </a:r>
            <a:r>
              <a:rPr lang="en-US" sz="2000" dirty="0" smtClean="0"/>
              <a:t> 9:00-11:30 et 12:30-15:00.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526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US" sz="4400" dirty="0" err="1"/>
              <a:t>Entraînement</a:t>
            </a:r>
            <a:r>
              <a:rPr lang="en-US" sz="4400" dirty="0"/>
              <a:t> </a:t>
            </a:r>
            <a:r>
              <a:rPr lang="en-US" sz="4400" dirty="0" err="1" smtClean="0"/>
              <a:t>en</a:t>
            </a:r>
            <a:r>
              <a:rPr lang="en-US" sz="4400" dirty="0" smtClean="0"/>
              <a:t> </a:t>
            </a:r>
            <a:r>
              <a:rPr lang="en-US" sz="4400" dirty="0" err="1" smtClean="0"/>
              <a:t>saison</a:t>
            </a:r>
            <a:r>
              <a:rPr lang="en-US" sz="4400" dirty="0" smtClean="0"/>
              <a:t>- </a:t>
            </a:r>
            <a:r>
              <a:rPr lang="en-US" sz="4400" dirty="0" err="1"/>
              <a:t>optionnel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35280" cy="4389437"/>
          </a:xfrm>
        </p:spPr>
        <p:txBody>
          <a:bodyPr/>
          <a:lstStyle/>
          <a:p>
            <a:r>
              <a:rPr lang="en-US" dirty="0" err="1" smtClean="0"/>
              <a:t>Entraînement</a:t>
            </a:r>
            <a:r>
              <a:rPr lang="en-US" dirty="0" smtClean="0"/>
              <a:t> avec </a:t>
            </a:r>
            <a:r>
              <a:rPr lang="en-US" dirty="0" err="1" smtClean="0"/>
              <a:t>portes</a:t>
            </a:r>
            <a:r>
              <a:rPr lang="en-US" dirty="0" smtClean="0"/>
              <a:t> 1ere </a:t>
            </a:r>
            <a:r>
              <a:rPr lang="en-US" dirty="0" err="1" smtClean="0"/>
              <a:t>semaine</a:t>
            </a:r>
            <a:r>
              <a:rPr lang="en-US" dirty="0" smtClean="0"/>
              <a:t> </a:t>
            </a:r>
            <a:r>
              <a:rPr lang="en-US" dirty="0" err="1" smtClean="0"/>
              <a:t>janvier</a:t>
            </a:r>
            <a:r>
              <a:rPr lang="en-US" dirty="0" smtClean="0"/>
              <a:t> à mi-mars </a:t>
            </a:r>
          </a:p>
          <a:p>
            <a:pPr lvl="1"/>
            <a:r>
              <a:rPr lang="en-US" dirty="0" smtClean="0"/>
              <a:t>Mardi </a:t>
            </a:r>
            <a:r>
              <a:rPr lang="en-US" dirty="0" err="1" smtClean="0"/>
              <a:t>soir</a:t>
            </a:r>
            <a:r>
              <a:rPr lang="en-US" dirty="0" smtClean="0"/>
              <a:t> 18:00-21:00</a:t>
            </a:r>
            <a:endParaRPr lang="en-US" dirty="0" smtClean="0"/>
          </a:p>
          <a:p>
            <a:pPr lvl="1"/>
            <a:r>
              <a:rPr lang="en-US" dirty="0" err="1" smtClean="0"/>
              <a:t>Vendredi</a:t>
            </a:r>
            <a:r>
              <a:rPr lang="en-US" dirty="0" smtClean="0"/>
              <a:t> 9:00-15:00</a:t>
            </a:r>
            <a:endParaRPr lang="en-US" dirty="0" smtClean="0"/>
          </a:p>
          <a:p>
            <a:pPr lvl="1"/>
            <a:r>
              <a:rPr lang="en-US" dirty="0"/>
              <a:t>U12+</a:t>
            </a:r>
          </a:p>
          <a:p>
            <a:pPr lvl="1"/>
            <a:r>
              <a:rPr lang="en-US" dirty="0" err="1" smtClean="0"/>
              <a:t>Disponibles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forfait</a:t>
            </a:r>
            <a:r>
              <a:rPr lang="en-US" dirty="0" smtClean="0"/>
              <a:t> de 4 </a:t>
            </a:r>
            <a:r>
              <a:rPr lang="en-US" dirty="0" smtClean="0"/>
              <a:t>sessions </a:t>
            </a:r>
            <a:r>
              <a:rPr lang="en-US" dirty="0" smtClean="0"/>
              <a:t>(</a:t>
            </a:r>
            <a:r>
              <a:rPr lang="en-US" dirty="0" err="1" smtClean="0"/>
              <a:t>mardi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= </a:t>
            </a:r>
            <a:r>
              <a:rPr lang="en-US" dirty="0" smtClean="0"/>
              <a:t>½ session).</a:t>
            </a:r>
          </a:p>
          <a:p>
            <a:pPr lvl="1"/>
            <a:endParaRPr lang="en-US" dirty="0"/>
          </a:p>
          <a:p>
            <a:r>
              <a:rPr lang="en-US" dirty="0" smtClean="0"/>
              <a:t>Camp de </a:t>
            </a:r>
            <a:r>
              <a:rPr lang="en-US" dirty="0" err="1" smtClean="0"/>
              <a:t>vitesse</a:t>
            </a:r>
            <a:r>
              <a:rPr lang="en-US" dirty="0" smtClean="0"/>
              <a:t> </a:t>
            </a:r>
            <a:r>
              <a:rPr lang="en-US" dirty="0" smtClean="0"/>
              <a:t>(Super-G)</a:t>
            </a:r>
          </a:p>
          <a:p>
            <a:pPr lvl="1"/>
            <a:r>
              <a:rPr lang="en-US" dirty="0" err="1" smtClean="0"/>
              <a:t>Seulement</a:t>
            </a:r>
            <a:r>
              <a:rPr lang="en-US" dirty="0" smtClean="0"/>
              <a:t> U14 et U16, à Mont </a:t>
            </a:r>
            <a:r>
              <a:rPr lang="en-US" dirty="0" smtClean="0"/>
              <a:t>Sainte Marie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Calabogie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06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Equipement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882489"/>
              </p:ext>
            </p:extLst>
          </p:nvPr>
        </p:nvGraphicFramePr>
        <p:xfrm>
          <a:off x="818622" y="1988840"/>
          <a:ext cx="7425786" cy="368910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313218"/>
                <a:gridCol w="1728192"/>
                <a:gridCol w="1651703"/>
                <a:gridCol w="1732673"/>
              </a:tblGrid>
              <a:tr h="308031">
                <a:tc>
                  <a:txBody>
                    <a:bodyPr/>
                    <a:lstStyle/>
                    <a:p>
                      <a:r>
                        <a:rPr lang="en-US" sz="1500" dirty="0"/>
                        <a:t>Equipment</a:t>
                      </a:r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U10</a:t>
                      </a:r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U12</a:t>
                      </a:r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U14-U16</a:t>
                      </a:r>
                    </a:p>
                  </a:txBody>
                  <a:tcPr marL="77008" marR="77008" marT="38504" marB="38504" anchor="ctr"/>
                </a:tc>
              </a:tr>
              <a:tr h="196025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Casque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oreille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rigide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err="1" smtClean="0"/>
                        <a:t>Obligatoire</a:t>
                      </a:r>
                      <a:endParaRPr lang="en-US" sz="1500" b="1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err="1" smtClean="0"/>
                        <a:t>Obligatoire</a:t>
                      </a:r>
                      <a:endParaRPr lang="en-US" sz="1500" b="1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err="1" smtClean="0"/>
                        <a:t>Obligatoire</a:t>
                      </a:r>
                      <a:endParaRPr lang="en-US" sz="1500" b="1" dirty="0"/>
                    </a:p>
                  </a:txBody>
                  <a:tcPr marL="77008" marR="77008" marT="38504" marB="38504" anchor="ctr"/>
                </a:tc>
              </a:tr>
              <a:tr h="30803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Skis GS 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</a:tr>
              <a:tr h="30803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Skis Slalom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</a:tr>
              <a:tr h="265045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Pôles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GS +  slalom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</a:tr>
              <a:tr h="230047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Manteau</a:t>
                      </a:r>
                      <a:r>
                        <a:rPr lang="en-US" sz="1500" dirty="0" smtClean="0"/>
                        <a:t> Edelweiss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</a:tr>
              <a:tr h="308031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Protège</a:t>
                      </a:r>
                      <a:r>
                        <a:rPr lang="en-US" sz="1500" dirty="0" smtClean="0"/>
                        <a:t>-dents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</a:tr>
              <a:tr h="308031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Combinaison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err="1" smtClean="0"/>
                        <a:t>Interdit</a:t>
                      </a:r>
                      <a:endParaRPr lang="en-US" sz="1500" b="1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err="1" smtClean="0"/>
                        <a:t>Interdit</a:t>
                      </a:r>
                      <a:endParaRPr lang="en-US" sz="1500" b="1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err="1" smtClean="0"/>
                        <a:t>Obligatoire</a:t>
                      </a:r>
                      <a:endParaRPr lang="en-US" sz="1500" b="1" dirty="0"/>
                    </a:p>
                  </a:txBody>
                  <a:tcPr marL="77008" marR="77008" marT="38504" marB="38504" anchor="ctr"/>
                </a:tc>
              </a:tr>
              <a:tr h="308031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Protège</a:t>
                      </a:r>
                      <a:r>
                        <a:rPr lang="en-US" sz="1500" dirty="0" smtClean="0"/>
                        <a:t>-tibias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</a:tr>
              <a:tr h="308031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Protège-pôles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</a:tr>
              <a:tr h="308031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Protège</a:t>
                      </a:r>
                      <a:r>
                        <a:rPr lang="en-US" sz="1500" dirty="0" smtClean="0"/>
                        <a:t>-bouche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Recommandé</a:t>
                      </a:r>
                      <a:endParaRPr lang="en-US" sz="15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77008" marR="77008" marT="38504" marB="38504" anchor="ctr"/>
                </a:tc>
              </a:tr>
              <a:tr h="30803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Protection dos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Facultatif</a:t>
                      </a:r>
                      <a:endParaRPr lang="en-US" sz="1500" dirty="0"/>
                    </a:p>
                  </a:txBody>
                  <a:tcPr marL="77008" marR="77008" marT="38504" marB="38504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5576" y="5847655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http</a:t>
            </a:r>
            <a:r>
              <a:rPr lang="en-US" sz="1800" dirty="0" smtClean="0"/>
              <a:t>://teamedelweissequipe.com/equipment/ </a:t>
            </a:r>
            <a:r>
              <a:rPr lang="en-US" sz="1800" dirty="0" smtClean="0"/>
              <a:t>pour plus de </a:t>
            </a:r>
            <a:r>
              <a:rPr lang="en-US" sz="1800" dirty="0" err="1" smtClean="0"/>
              <a:t>détails</a:t>
            </a:r>
            <a:r>
              <a:rPr lang="en-US" sz="18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Disciplines de course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536544"/>
              </p:ext>
            </p:extLst>
          </p:nvPr>
        </p:nvGraphicFramePr>
        <p:xfrm>
          <a:off x="457200" y="2374880"/>
          <a:ext cx="8229600" cy="2763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50704"/>
                <a:gridCol w="49788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Slalom (SL)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Stubbies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pour </a:t>
                      </a:r>
                      <a:r>
                        <a:rPr lang="en-US" sz="1800" dirty="0" smtClean="0"/>
                        <a:t>U10, </a:t>
                      </a:r>
                      <a:r>
                        <a:rPr lang="en-US" sz="1800" dirty="0" err="1" smtClean="0"/>
                        <a:t>portes</a:t>
                      </a:r>
                      <a:r>
                        <a:rPr lang="en-US" sz="1800" baseline="0" dirty="0" smtClean="0"/>
                        <a:t> pour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U12+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Slalom </a:t>
                      </a:r>
                      <a:r>
                        <a:rPr lang="en-US" sz="1800" dirty="0" err="1" smtClean="0"/>
                        <a:t>en</a:t>
                      </a:r>
                      <a:r>
                        <a:rPr lang="en-US" sz="1800" dirty="0" smtClean="0"/>
                        <a:t> panel (PSL</a:t>
                      </a:r>
                      <a:r>
                        <a:rPr lang="en-US" sz="18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SL </a:t>
                      </a:r>
                      <a:r>
                        <a:rPr lang="en-US" sz="1800" dirty="0" smtClean="0"/>
                        <a:t>avec des </a:t>
                      </a:r>
                      <a:r>
                        <a:rPr lang="en-US" sz="1800" dirty="0" err="1" smtClean="0"/>
                        <a:t>portes</a:t>
                      </a:r>
                      <a:r>
                        <a:rPr lang="en-US" sz="1800" dirty="0" smtClean="0"/>
                        <a:t> GS type panel, </a:t>
                      </a:r>
                      <a:r>
                        <a:rPr lang="en-US" sz="1800" dirty="0" err="1" smtClean="0"/>
                        <a:t>utilisation</a:t>
                      </a:r>
                      <a:r>
                        <a:rPr lang="en-US" sz="1800" dirty="0" smtClean="0"/>
                        <a:t> de skis SL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Giant Slalom (GS)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Similaire</a:t>
                      </a:r>
                      <a:r>
                        <a:rPr lang="en-US" sz="1800" dirty="0" smtClean="0"/>
                        <a:t> aux</a:t>
                      </a:r>
                      <a:r>
                        <a:rPr lang="en-US" sz="1800" baseline="0" dirty="0" smtClean="0"/>
                        <a:t> courses </a:t>
                      </a:r>
                      <a:r>
                        <a:rPr lang="en-US" sz="1800" dirty="0" smtClean="0"/>
                        <a:t>NG, </a:t>
                      </a:r>
                      <a:r>
                        <a:rPr lang="en-US" sz="1800" dirty="0" err="1" smtClean="0"/>
                        <a:t>mais</a:t>
                      </a:r>
                      <a:r>
                        <a:rPr lang="en-US" sz="1800" baseline="0" dirty="0" smtClean="0"/>
                        <a:t> plus larges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Kinder Kombi (KK/KOM)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Combinaison</a:t>
                      </a:r>
                      <a:r>
                        <a:rPr lang="en-US" sz="1800" dirty="0" smtClean="0"/>
                        <a:t> de </a:t>
                      </a:r>
                      <a:r>
                        <a:rPr lang="en-US" sz="1800" dirty="0" err="1" smtClean="0"/>
                        <a:t>portes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GS </a:t>
                      </a:r>
                      <a:r>
                        <a:rPr lang="en-US" sz="1800" dirty="0" smtClean="0"/>
                        <a:t>et SL, </a:t>
                      </a:r>
                      <a:r>
                        <a:rPr lang="en-US" sz="1800" dirty="0" err="1" smtClean="0"/>
                        <a:t>utilisation</a:t>
                      </a:r>
                      <a:r>
                        <a:rPr lang="en-US" sz="1800" dirty="0" smtClean="0"/>
                        <a:t> de skis SL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*Super Giant Slalom (Super-G)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Vitesse</a:t>
                      </a:r>
                      <a:r>
                        <a:rPr lang="en-US" sz="1800" dirty="0" smtClean="0"/>
                        <a:t>, skis Super-G </a:t>
                      </a:r>
                      <a:r>
                        <a:rPr lang="en-US" sz="1800" dirty="0" err="1" smtClean="0"/>
                        <a:t>recommandés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*Super Combined (SC)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</a:t>
                      </a:r>
                      <a:r>
                        <a:rPr lang="en-US" sz="1800" dirty="0" err="1" smtClean="0"/>
                        <a:t>descente</a:t>
                      </a:r>
                      <a:r>
                        <a:rPr lang="en-US" sz="1800" dirty="0" smtClean="0"/>
                        <a:t> Super-G,</a:t>
                      </a:r>
                      <a:r>
                        <a:rPr lang="en-US" sz="1800" baseline="0" dirty="0" smtClean="0"/>
                        <a:t> 1 </a:t>
                      </a:r>
                      <a:r>
                        <a:rPr lang="en-US" sz="1800" baseline="0" dirty="0" err="1" smtClean="0"/>
                        <a:t>descente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SL </a:t>
                      </a:r>
                      <a:r>
                        <a:rPr lang="en-US" sz="1800" dirty="0" smtClean="0"/>
                        <a:t>run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5322694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 smtClean="0"/>
              <a:t>* </a:t>
            </a:r>
            <a:r>
              <a:rPr lang="en-US" sz="1600" dirty="0" err="1" smtClean="0"/>
              <a:t>Seulement</a:t>
            </a:r>
            <a:r>
              <a:rPr lang="en-US" sz="1600" dirty="0" smtClean="0"/>
              <a:t> U14 et U16, à MSM </a:t>
            </a:r>
            <a:r>
              <a:rPr lang="en-US" sz="1600" dirty="0" err="1" smtClean="0"/>
              <a:t>ou</a:t>
            </a:r>
            <a:r>
              <a:rPr lang="en-US" sz="1600" dirty="0" smtClean="0"/>
              <a:t> </a:t>
            </a:r>
            <a:r>
              <a:rPr lang="en-US" sz="1600" dirty="0" err="1" smtClean="0"/>
              <a:t>Calabogie</a:t>
            </a:r>
            <a:r>
              <a:rPr lang="en-US" sz="1600" dirty="0" smtClean="0"/>
              <a:t>, pendant camp de </a:t>
            </a:r>
            <a:r>
              <a:rPr lang="en-US" sz="1600" dirty="0" err="1" smtClean="0"/>
              <a:t>vitesse</a:t>
            </a:r>
            <a:r>
              <a:rPr lang="en-US" sz="1600" dirty="0" smtClean="0"/>
              <a:t>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2606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 OSZ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Edelweiss</a:t>
            </a:r>
          </a:p>
          <a:p>
            <a:r>
              <a:rPr lang="en-US" dirty="0" smtClean="0"/>
              <a:t>Mont Cascades</a:t>
            </a:r>
          </a:p>
          <a:p>
            <a:r>
              <a:rPr lang="en-US" dirty="0" err="1" smtClean="0"/>
              <a:t>Vorlage</a:t>
            </a:r>
            <a:endParaRPr lang="en-US" dirty="0" smtClean="0"/>
          </a:p>
          <a:p>
            <a:r>
              <a:rPr lang="en-US" dirty="0" smtClean="0"/>
              <a:t>Camp Fortune</a:t>
            </a:r>
          </a:p>
          <a:p>
            <a:r>
              <a:rPr lang="en-US" dirty="0" smtClean="0"/>
              <a:t>Mont Sainte Marie</a:t>
            </a:r>
          </a:p>
          <a:p>
            <a:r>
              <a:rPr lang="en-US" dirty="0" err="1" smtClean="0"/>
              <a:t>Calabogie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30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err="1" smtClean="0"/>
              <a:t>Plupart</a:t>
            </a:r>
            <a:r>
              <a:rPr lang="en-US" sz="2400" dirty="0" smtClean="0"/>
              <a:t> des courses: </a:t>
            </a:r>
            <a:r>
              <a:rPr lang="en-US" sz="2400" dirty="0" err="1" smtClean="0"/>
              <a:t>résultats</a:t>
            </a:r>
            <a:r>
              <a:rPr lang="en-US" sz="2400" dirty="0" smtClean="0"/>
              <a:t> </a:t>
            </a:r>
            <a:r>
              <a:rPr lang="en-US" sz="2400" dirty="0" err="1" smtClean="0"/>
              <a:t>disponibles</a:t>
            </a:r>
            <a:r>
              <a:rPr lang="en-US" sz="2400" dirty="0" smtClean="0"/>
              <a:t> (</a:t>
            </a:r>
            <a:r>
              <a:rPr lang="en-US" sz="2400" dirty="0" err="1" smtClean="0"/>
              <a:t>en</a:t>
            </a:r>
            <a:r>
              <a:rPr lang="en-US" sz="2400" dirty="0" smtClean="0"/>
              <a:t> temps </a:t>
            </a:r>
            <a:r>
              <a:rPr lang="en-US" sz="2400" dirty="0" err="1" smtClean="0"/>
              <a:t>réel</a:t>
            </a:r>
            <a:r>
              <a:rPr lang="en-US" sz="2400" dirty="0" smtClean="0"/>
              <a:t>) http</a:t>
            </a:r>
            <a:r>
              <a:rPr lang="en-US" sz="2400" dirty="0" smtClean="0"/>
              <a:t>://www.live-timing.com/.</a:t>
            </a:r>
          </a:p>
          <a:p>
            <a:r>
              <a:rPr lang="en-US" sz="2400" dirty="0" smtClean="0"/>
              <a:t>U10-U12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 smtClean="0"/>
              <a:t>points </a:t>
            </a:r>
            <a:r>
              <a:rPr lang="en-US" sz="2400" dirty="0" err="1" smtClean="0"/>
              <a:t>basés</a:t>
            </a:r>
            <a:r>
              <a:rPr lang="en-US" sz="2400" dirty="0" smtClean="0"/>
              <a:t> sur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</a:t>
            </a:r>
            <a:r>
              <a:rPr lang="en-US" sz="2400" dirty="0" err="1" smtClean="0"/>
              <a:t>descente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U14+: </a:t>
            </a:r>
            <a:r>
              <a:rPr lang="en-US" sz="2400" dirty="0" smtClean="0"/>
              <a:t>points </a:t>
            </a:r>
            <a:r>
              <a:rPr lang="en-US" sz="2400" dirty="0" err="1" smtClean="0"/>
              <a:t>basés</a:t>
            </a:r>
            <a:r>
              <a:rPr lang="en-US" sz="2400" dirty="0" smtClean="0"/>
              <a:t> sur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</a:t>
            </a:r>
            <a:r>
              <a:rPr lang="en-US" sz="2400" dirty="0" err="1" smtClean="0"/>
              <a:t>descente</a:t>
            </a:r>
            <a:r>
              <a:rPr lang="en-US" sz="2400" dirty="0" smtClean="0"/>
              <a:t> et sur le temps </a:t>
            </a:r>
            <a:r>
              <a:rPr lang="en-US" sz="2400" dirty="0" err="1" smtClean="0"/>
              <a:t>combiné</a:t>
            </a:r>
            <a:r>
              <a:rPr lang="en-US" sz="2400" dirty="0" smtClean="0"/>
              <a:t> de la </a:t>
            </a:r>
            <a:r>
              <a:rPr lang="en-US" sz="2400" dirty="0" err="1" smtClean="0"/>
              <a:t>journée</a:t>
            </a:r>
            <a:r>
              <a:rPr lang="en-US" sz="2400" dirty="0" smtClean="0"/>
              <a:t> de course.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454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9882</TotalTime>
  <Words>711</Words>
  <Application>Microsoft Office PowerPoint</Application>
  <PresentationFormat>On-screen Show (4:3)</PresentationFormat>
  <Paragraphs>154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EQUIPE DE COURSE EDELWEISS   </vt:lpstr>
      <vt:lpstr>Equipe de course Edelweiss</vt:lpstr>
      <vt:lpstr>Entraînement pré-saison- optionnel</vt:lpstr>
      <vt:lpstr>Entraînements réguliers</vt:lpstr>
      <vt:lpstr>Entraînement en saison- optionnel</vt:lpstr>
      <vt:lpstr>Equipement</vt:lpstr>
      <vt:lpstr>Disciplines de course</vt:lpstr>
      <vt:lpstr>Courses OSZ</vt:lpstr>
      <vt:lpstr>Points </vt:lpstr>
      <vt:lpstr>Evaluations</vt:lpstr>
      <vt:lpstr>PowerPoint Presentation</vt:lpstr>
      <vt:lpstr>Inscriptions hâtives</vt:lpstr>
      <vt:lpstr>PowerPoint Presentation</vt:lpstr>
    </vt:vector>
  </TitlesOfParts>
  <Company>cheo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cheo</dc:creator>
  <cp:lastModifiedBy>Lepage, Nathalie</cp:lastModifiedBy>
  <cp:revision>1154</cp:revision>
  <cp:lastPrinted>2003-09-04T17:49:39Z</cp:lastPrinted>
  <dcterms:created xsi:type="dcterms:W3CDTF">2003-08-28T13:13:57Z</dcterms:created>
  <dcterms:modified xsi:type="dcterms:W3CDTF">2016-03-17T15:14:07Z</dcterms:modified>
</cp:coreProperties>
</file>