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91" r:id="rId1"/>
  </p:sldMasterIdLst>
  <p:notesMasterIdLst>
    <p:notesMasterId r:id="rId28"/>
  </p:notesMasterIdLst>
  <p:handoutMasterIdLst>
    <p:handoutMasterId r:id="rId29"/>
  </p:handoutMasterIdLst>
  <p:sldIdLst>
    <p:sldId id="600" r:id="rId2"/>
    <p:sldId id="601" r:id="rId3"/>
    <p:sldId id="641" r:id="rId4"/>
    <p:sldId id="604" r:id="rId5"/>
    <p:sldId id="602" r:id="rId6"/>
    <p:sldId id="603" r:id="rId7"/>
    <p:sldId id="639" r:id="rId8"/>
    <p:sldId id="640" r:id="rId9"/>
    <p:sldId id="638" r:id="rId10"/>
    <p:sldId id="620" r:id="rId11"/>
    <p:sldId id="635" r:id="rId12"/>
    <p:sldId id="607" r:id="rId13"/>
    <p:sldId id="609" r:id="rId14"/>
    <p:sldId id="632" r:id="rId15"/>
    <p:sldId id="633" r:id="rId16"/>
    <p:sldId id="642" r:id="rId17"/>
    <p:sldId id="612" r:id="rId18"/>
    <p:sldId id="618" r:id="rId19"/>
    <p:sldId id="643" r:id="rId20"/>
    <p:sldId id="621" r:id="rId21"/>
    <p:sldId id="622" r:id="rId22"/>
    <p:sldId id="623" r:id="rId23"/>
    <p:sldId id="624" r:id="rId24"/>
    <p:sldId id="628" r:id="rId25"/>
    <p:sldId id="644" r:id="rId26"/>
    <p:sldId id="63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1615D"/>
    <a:srgbClr val="40887E"/>
    <a:srgbClr val="000000"/>
    <a:srgbClr val="FFFFCC"/>
    <a:srgbClr val="CC0000"/>
    <a:srgbClr val="000066"/>
    <a:srgbClr val="FFCC00"/>
    <a:srgbClr val="05C3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5099" autoAdjust="0"/>
  </p:normalViewPr>
  <p:slideViewPr>
    <p:cSldViewPr>
      <p:cViewPr varScale="1">
        <p:scale>
          <a:sx n="69" d="100"/>
          <a:sy n="69" d="100"/>
        </p:scale>
        <p:origin x="-18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48"/>
    </p:cViewPr>
  </p:sorterViewPr>
  <p:notesViewPr>
    <p:cSldViewPr>
      <p:cViewPr varScale="1">
        <p:scale>
          <a:sx n="41" d="100"/>
          <a:sy n="41" d="100"/>
        </p:scale>
        <p:origin x="-152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hristinelanglois:Desktop:2014%20Race%20volunteer%20stat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style val="18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2014 </a:t>
            </a:r>
            <a:r>
              <a:rPr lang="en-US" dirty="0"/>
              <a:t>Race Volunteer - </a:t>
            </a:r>
          </a:p>
          <a:p>
            <a:pPr>
              <a:defRPr/>
            </a:pPr>
            <a:r>
              <a:rPr lang="en-US" dirty="0"/>
              <a:t>U10-U16 </a:t>
            </a:r>
            <a:r>
              <a:rPr lang="en-US" sz="1800" b="1" i="0" u="none" strike="noStrike" baseline="0" dirty="0">
                <a:effectLst/>
              </a:rPr>
              <a:t>Statistics</a:t>
            </a:r>
            <a:r>
              <a:rPr lang="en-US" sz="1800" b="1" i="0" u="none" strike="noStrike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483841734350135"/>
          <c:y val="4.4104451229310622E-2"/>
        </c:manualLayout>
      </c:layout>
    </c:title>
    <c:plotArea>
      <c:layout>
        <c:manualLayout>
          <c:layoutTarget val="inner"/>
          <c:xMode val="edge"/>
          <c:yMode val="edge"/>
          <c:x val="0.33622972271732504"/>
          <c:y val="0.29722222222222205"/>
          <c:w val="0.54813460280215698"/>
          <c:h val="0.57154345290172104"/>
        </c:manualLayout>
      </c:layout>
      <c:barChart>
        <c:barDir val="col"/>
        <c:grouping val="clustered"/>
        <c:dLbls/>
        <c:axId val="103344384"/>
        <c:axId val="103844480"/>
      </c:barChart>
      <c:catAx>
        <c:axId val="103344384"/>
        <c:scaling>
          <c:orientation val="minMax"/>
        </c:scaling>
        <c:axPos val="b"/>
        <c:numFmt formatCode="General" sourceLinked="1"/>
        <c:majorTickMark val="none"/>
        <c:tickLblPos val="nextTo"/>
        <c:crossAx val="103844480"/>
        <c:crosses val="autoZero"/>
        <c:auto val="1"/>
        <c:lblAlgn val="ctr"/>
        <c:lblOffset val="100"/>
      </c:catAx>
      <c:valAx>
        <c:axId val="1038444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3344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4136005726556906E-2"/>
          <c:y val="0.23813659006909799"/>
          <c:w val="0.24064323263317003"/>
          <c:h val="0.14891586468358101"/>
        </c:manualLayout>
      </c:layout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8E401-5D4E-4BFD-A816-78C601CA82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2C0169F-C53D-45B7-A3F5-D6B4D3E2BA3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President Andy Benson</a:t>
          </a:r>
        </a:p>
      </dgm:t>
    </dgm:pt>
    <dgm:pt modelId="{AA01C02B-F6D1-4541-9ABA-0FFF4051DFD6}" type="parTrans" cxnId="{FBD8E49E-88D9-41B9-9FEF-5AB837D476F2}">
      <dgm:prSet/>
      <dgm:spPr/>
      <dgm:t>
        <a:bodyPr/>
        <a:lstStyle/>
        <a:p>
          <a:endParaRPr lang="en-US"/>
        </a:p>
      </dgm:t>
    </dgm:pt>
    <dgm:pt modelId="{6D5251F7-8816-4415-AA14-6A0139432C81}" type="sibTrans" cxnId="{FBD8E49E-88D9-41B9-9FEF-5AB837D476F2}">
      <dgm:prSet/>
      <dgm:spPr/>
      <dgm:t>
        <a:bodyPr/>
        <a:lstStyle/>
        <a:p>
          <a:endParaRPr lang="en-US"/>
        </a:p>
      </dgm:t>
    </dgm:pt>
    <dgm:pt modelId="{A14D70A4-728D-4A87-9FE2-F9BD249C9C0E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Treasurer Chantal Martel</a:t>
          </a:r>
          <a:endParaRPr lang="en-US" sz="1200" b="1" dirty="0"/>
        </a:p>
      </dgm:t>
    </dgm:pt>
    <dgm:pt modelId="{B5D5D397-BB8A-49BD-A213-B0A9A8D088A4}" type="parTrans" cxnId="{88BF3D33-01C5-4E7C-A67C-2FA6E7D9F437}">
      <dgm:prSet/>
      <dgm:spPr/>
      <dgm:t>
        <a:bodyPr/>
        <a:lstStyle/>
        <a:p>
          <a:endParaRPr lang="en-US" sz="1100" b="1"/>
        </a:p>
      </dgm:t>
    </dgm:pt>
    <dgm:pt modelId="{99D0430A-6CAC-4B9A-8FFF-EFAE8311F502}" type="sibTrans" cxnId="{88BF3D33-01C5-4E7C-A67C-2FA6E7D9F437}">
      <dgm:prSet/>
      <dgm:spPr/>
      <dgm:t>
        <a:bodyPr/>
        <a:lstStyle/>
        <a:p>
          <a:endParaRPr lang="en-US"/>
        </a:p>
      </dgm:t>
    </dgm:pt>
    <dgm:pt modelId="{0838999B-4E43-4CF0-990F-0374EDB507F8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Registrar </a:t>
          </a:r>
          <a:r>
            <a:rPr lang="en-US" sz="11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Stephane</a:t>
          </a:r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Gagnon </a:t>
          </a:r>
          <a:r>
            <a:rPr lang="en-US" sz="11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Janik</a:t>
          </a:r>
          <a:r>
            <a:rPr lang="en-US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St-Jean</a:t>
          </a:r>
          <a:endParaRPr lang="en-US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A7677E-ACB7-4B3C-A40B-E37BE476168C}" type="parTrans" cxnId="{EB3C121E-2462-4077-B400-59F363951B9D}">
      <dgm:prSet/>
      <dgm:spPr/>
      <dgm:t>
        <a:bodyPr/>
        <a:lstStyle/>
        <a:p>
          <a:endParaRPr lang="en-US" sz="1100" b="1"/>
        </a:p>
      </dgm:t>
    </dgm:pt>
    <dgm:pt modelId="{2F305180-AE71-47D1-BA44-CB257AEFE1AA}" type="sibTrans" cxnId="{EB3C121E-2462-4077-B400-59F363951B9D}">
      <dgm:prSet/>
      <dgm:spPr/>
      <dgm:t>
        <a:bodyPr/>
        <a:lstStyle/>
        <a:p>
          <a:endParaRPr lang="en-US"/>
        </a:p>
      </dgm:t>
    </dgm:pt>
    <dgm:pt modelId="{BEEA9AF2-430D-4294-862A-B8736BABC2CB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Vice-President Eric </a:t>
          </a:r>
          <a:r>
            <a:rPr lang="en-US" sz="12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Belliveau</a:t>
          </a:r>
          <a:endParaRPr lang="en-U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68870B-2E31-468E-9C20-A26C7BEAB0D6}" type="parTrans" cxnId="{BF5F2F0F-C4DC-4E2F-85B7-68A0FF814CC7}">
      <dgm:prSet/>
      <dgm:spPr/>
      <dgm:t>
        <a:bodyPr/>
        <a:lstStyle/>
        <a:p>
          <a:endParaRPr lang="en-US" sz="1100" b="1"/>
        </a:p>
      </dgm:t>
    </dgm:pt>
    <dgm:pt modelId="{D26A44D6-D963-4F25-AE9E-6C39DE078C0A}" type="sibTrans" cxnId="{BF5F2F0F-C4DC-4E2F-85B7-68A0FF814CC7}">
      <dgm:prSet/>
      <dgm:spPr/>
      <dgm:t>
        <a:bodyPr/>
        <a:lstStyle/>
        <a:p>
          <a:endParaRPr lang="en-US"/>
        </a:p>
      </dgm:t>
    </dgm:pt>
    <dgm:pt modelId="{4F266291-B74B-4E3A-B0AE-D3A9B09F1268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 Group Reps (NG – U16)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643DE-4165-4840-BA14-2355D636AD6E}" type="parTrans" cxnId="{5803A74E-9F1F-4DDA-BBF6-FAA1A644841C}">
      <dgm:prSet/>
      <dgm:spPr/>
      <dgm:t>
        <a:bodyPr/>
        <a:lstStyle/>
        <a:p>
          <a:endParaRPr lang="en-US" sz="1100" b="1"/>
        </a:p>
      </dgm:t>
    </dgm:pt>
    <dgm:pt modelId="{30811370-664E-43BE-BD83-A05B8E63386F}" type="sibTrans" cxnId="{5803A74E-9F1F-4DDA-BBF6-FAA1A644841C}">
      <dgm:prSet/>
      <dgm:spPr/>
      <dgm:t>
        <a:bodyPr/>
        <a:lstStyle/>
        <a:p>
          <a:endParaRPr lang="en-US"/>
        </a:p>
      </dgm:t>
    </dgm:pt>
    <dgm:pt modelId="{5ABE4EFB-5188-44A4-9D43-0F50A70603DA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Sponsorship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4D1BF-8E21-4ECA-B1E4-5A4216AF9788}" type="parTrans" cxnId="{97B7611C-1946-4071-B8D7-9222E5878477}">
      <dgm:prSet/>
      <dgm:spPr/>
      <dgm:t>
        <a:bodyPr/>
        <a:lstStyle/>
        <a:p>
          <a:endParaRPr lang="en-US" sz="1100" b="1"/>
        </a:p>
      </dgm:t>
    </dgm:pt>
    <dgm:pt modelId="{62646658-8466-4433-9C40-DA5A6EC27E0E}" type="sibTrans" cxnId="{97B7611C-1946-4071-B8D7-9222E5878477}">
      <dgm:prSet/>
      <dgm:spPr/>
      <dgm:t>
        <a:bodyPr/>
        <a:lstStyle/>
        <a:p>
          <a:endParaRPr lang="en-US"/>
        </a:p>
      </dgm:t>
    </dgm:pt>
    <dgm:pt modelId="{0AF2062E-7188-463B-A898-3D3860910739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Team Jacket coordinator Christine Fay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1F720-138A-413B-A044-2D6A4A0CFF3A}" type="parTrans" cxnId="{8807E855-1C03-48E5-9CB0-B02B3B98B45B}">
      <dgm:prSet/>
      <dgm:spPr/>
      <dgm:t>
        <a:bodyPr/>
        <a:lstStyle/>
        <a:p>
          <a:endParaRPr lang="en-CA"/>
        </a:p>
      </dgm:t>
    </dgm:pt>
    <dgm:pt modelId="{00F44E25-E9D2-4E10-AC04-6BEF97301019}" type="sibTrans" cxnId="{8807E855-1C03-48E5-9CB0-B02B3B98B45B}">
      <dgm:prSet/>
      <dgm:spPr/>
      <dgm:t>
        <a:bodyPr/>
        <a:lstStyle/>
        <a:p>
          <a:endParaRPr lang="en-CA"/>
        </a:p>
      </dgm:t>
    </dgm:pt>
    <dgm:pt modelId="{C11E3E21-D9A3-4144-88E0-7B657567DD65}">
      <dgm:prSet custT="1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Head Coach </a:t>
          </a:r>
        </a:p>
      </dgm:t>
    </dgm:pt>
    <dgm:pt modelId="{4FA9E8B8-B37F-4C5C-A7A8-1AA11F86F1F7}" type="parTrans" cxnId="{1263768B-ACDD-41EE-A65A-84592312F19D}">
      <dgm:prSet/>
      <dgm:spPr/>
      <dgm:t>
        <a:bodyPr/>
        <a:lstStyle/>
        <a:p>
          <a:endParaRPr lang="en-CA"/>
        </a:p>
      </dgm:t>
    </dgm:pt>
    <dgm:pt modelId="{EF487A2D-7311-4EB1-B0AC-A366B455C565}" type="sibTrans" cxnId="{1263768B-ACDD-41EE-A65A-84592312F19D}">
      <dgm:prSet/>
      <dgm:spPr/>
      <dgm:t>
        <a:bodyPr/>
        <a:lstStyle/>
        <a:p>
          <a:endParaRPr lang="en-CA"/>
        </a:p>
      </dgm:t>
    </dgm:pt>
    <dgm:pt modelId="{D0A9F4CE-B45C-4F3C-8900-CAF9A4189D65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Equipment </a:t>
          </a:r>
        </a:p>
        <a:p>
          <a:r>
            <a: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Manager       Matt Wheatley</a:t>
          </a:r>
          <a:endParaRPr kumimoji="1" lang="en-US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A385835-7E99-49C7-8186-4DFC2921EA67}" type="parTrans" cxnId="{C4C20DF5-054D-49B1-9B8C-41A796FE830A}">
      <dgm:prSet/>
      <dgm:spPr/>
      <dgm:t>
        <a:bodyPr/>
        <a:lstStyle/>
        <a:p>
          <a:endParaRPr lang="en-CA"/>
        </a:p>
      </dgm:t>
    </dgm:pt>
    <dgm:pt modelId="{65EA4216-758F-444F-9882-D71233E992DC}" type="sibTrans" cxnId="{C4C20DF5-054D-49B1-9B8C-41A796FE830A}">
      <dgm:prSet/>
      <dgm:spPr/>
      <dgm:t>
        <a:bodyPr/>
        <a:lstStyle/>
        <a:p>
          <a:endParaRPr lang="en-CA"/>
        </a:p>
      </dgm:t>
    </dgm:pt>
    <dgm:pt modelId="{9FCA780A-A645-4B41-99BD-C6E6762FBF21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Official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Coordinator Isabelle Roy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77D0E-F047-4175-B3FF-88B6E2B89F28}" type="parTrans" cxnId="{BD0CEF7F-D918-4C43-8E18-3A9DCB742488}">
      <dgm:prSet/>
      <dgm:spPr/>
      <dgm:t>
        <a:bodyPr/>
        <a:lstStyle/>
        <a:p>
          <a:endParaRPr lang="en-CA"/>
        </a:p>
      </dgm:t>
    </dgm:pt>
    <dgm:pt modelId="{12E9FDDA-8E88-41C8-B630-037F7F60EF0B}" type="sibTrans" cxnId="{BD0CEF7F-D918-4C43-8E18-3A9DCB742488}">
      <dgm:prSet/>
      <dgm:spPr/>
      <dgm:t>
        <a:bodyPr/>
        <a:lstStyle/>
        <a:p>
          <a:endParaRPr lang="en-CA"/>
        </a:p>
      </dgm:t>
    </dgm:pt>
    <dgm:pt modelId="{A3E0B44C-7C49-4D09-A378-A05A9FD316F9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Timing </a:t>
          </a:r>
        </a:p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Manager        Denis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Cabasson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7387F-3D3E-4D4B-8E67-43F39925A409}" type="parTrans" cxnId="{8EE6CF2E-FBDE-45AF-BB66-CF0C304D1816}">
      <dgm:prSet/>
      <dgm:spPr/>
      <dgm:t>
        <a:bodyPr/>
        <a:lstStyle/>
        <a:p>
          <a:endParaRPr lang="en-CA"/>
        </a:p>
      </dgm:t>
    </dgm:pt>
    <dgm:pt modelId="{6318257F-95BC-4DA7-B070-88F4061920A8}" type="sibTrans" cxnId="{8EE6CF2E-FBDE-45AF-BB66-CF0C304D1816}">
      <dgm:prSet/>
      <dgm:spPr/>
      <dgm:t>
        <a:bodyPr/>
        <a:lstStyle/>
        <a:p>
          <a:endParaRPr lang="en-CA"/>
        </a:p>
      </dgm:t>
    </dgm:pt>
    <dgm:pt modelId="{43B8D3DD-BEAC-4710-AB8F-2915B42DFD5A}">
      <dgm:prSet custT="1"/>
      <dgm:spPr/>
      <dgm:t>
        <a:bodyPr/>
        <a:lstStyle/>
        <a:p>
          <a:r>
            <a:rPr kumimoji="1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Race </a:t>
          </a:r>
          <a:r>
            <a:rPr kumimoji="1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coordinator Steve </a:t>
          </a:r>
          <a:r>
            <a:rPr kumimoji="1" lang="en-US" sz="1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Jagura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261D3-6ECB-4613-B229-8A7A3F06DBA0}" type="parTrans" cxnId="{96AE56A9-72D2-4AFD-85C4-BAE24B8067C1}">
      <dgm:prSet/>
      <dgm:spPr/>
      <dgm:t>
        <a:bodyPr/>
        <a:lstStyle/>
        <a:p>
          <a:endParaRPr lang="en-CA"/>
        </a:p>
      </dgm:t>
    </dgm:pt>
    <dgm:pt modelId="{C667DE1A-A971-49B3-B172-B93BA4E18691}" type="sibTrans" cxnId="{96AE56A9-72D2-4AFD-85C4-BAE24B8067C1}">
      <dgm:prSet/>
      <dgm:spPr/>
      <dgm:t>
        <a:bodyPr/>
        <a:lstStyle/>
        <a:p>
          <a:endParaRPr lang="en-CA"/>
        </a:p>
      </dgm:t>
    </dgm:pt>
    <dgm:pt modelId="{5E9CB808-8624-4F90-B5F4-A060F9C13146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Branding    Andre Fortier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082B3-2FF0-4B2F-BDDA-1D8583DE419E}" type="parTrans" cxnId="{2617FAA0-2116-44FF-A907-00AB29940185}">
      <dgm:prSet/>
      <dgm:spPr/>
      <dgm:t>
        <a:bodyPr/>
        <a:lstStyle/>
        <a:p>
          <a:endParaRPr lang="en-CA"/>
        </a:p>
      </dgm:t>
    </dgm:pt>
    <dgm:pt modelId="{8B3D32BD-2F44-4F4B-BBFE-78CCB0C3D813}" type="sibTrans" cxnId="{2617FAA0-2116-44FF-A907-00AB29940185}">
      <dgm:prSet/>
      <dgm:spPr/>
      <dgm:t>
        <a:bodyPr/>
        <a:lstStyle/>
        <a:p>
          <a:endParaRPr lang="en-CA"/>
        </a:p>
      </dgm:t>
    </dgm:pt>
    <dgm:pt modelId="{9C53C402-7D2F-42E9-AF3E-FEEC47A0F3C0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Secretary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Suzane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Tremblay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E1A6E-97A6-43EB-BEF1-857A18B7702F}" type="parTrans" cxnId="{BD3116CB-C8D2-420D-8E42-B050BA43761B}">
      <dgm:prSet/>
      <dgm:spPr/>
      <dgm:t>
        <a:bodyPr/>
        <a:lstStyle/>
        <a:p>
          <a:endParaRPr lang="en-CA"/>
        </a:p>
      </dgm:t>
    </dgm:pt>
    <dgm:pt modelId="{8779F02D-4481-4137-B186-715A77B8FD6B}" type="sibTrans" cxnId="{BD3116CB-C8D2-420D-8E42-B050BA43761B}">
      <dgm:prSet/>
      <dgm:spPr/>
      <dgm:t>
        <a:bodyPr/>
        <a:lstStyle/>
        <a:p>
          <a:endParaRPr lang="en-CA"/>
        </a:p>
      </dgm:t>
    </dgm:pt>
    <dgm:pt modelId="{0B4B31EA-2204-4103-A824-19527CF71D19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Past President Nathalie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Lepage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DB649-7336-4295-9755-57888551A9D4}" type="parTrans" cxnId="{AF130C1D-B817-4A57-962C-B1A0D5DFFAE3}">
      <dgm:prSet/>
      <dgm:spPr/>
      <dgm:t>
        <a:bodyPr/>
        <a:lstStyle/>
        <a:p>
          <a:endParaRPr lang="en-CA"/>
        </a:p>
      </dgm:t>
    </dgm:pt>
    <dgm:pt modelId="{2D7C0986-4735-4BEC-89E6-91D8F3A811C9}" type="sibTrans" cxnId="{AF130C1D-B817-4A57-962C-B1A0D5DFFAE3}">
      <dgm:prSet/>
      <dgm:spPr/>
      <dgm:t>
        <a:bodyPr/>
        <a:lstStyle/>
        <a:p>
          <a:endParaRPr lang="en-CA"/>
        </a:p>
      </dgm:t>
    </dgm:pt>
    <dgm:pt modelId="{5F70BEFD-5421-4EE5-AA9E-DF74D518CFC5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Year-end coordinator   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Dany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Jacob-David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B734A-16F2-465D-AEB9-3D919116176C}" type="parTrans" cxnId="{902A644F-7BB6-4514-8D66-2C59E3065F88}">
      <dgm:prSet/>
      <dgm:spPr/>
      <dgm:t>
        <a:bodyPr/>
        <a:lstStyle/>
        <a:p>
          <a:endParaRPr lang="en-CA"/>
        </a:p>
      </dgm:t>
    </dgm:pt>
    <dgm:pt modelId="{D9188697-0BFD-492D-8D71-2385898B2158}" type="sibTrans" cxnId="{902A644F-7BB6-4514-8D66-2C59E3065F88}">
      <dgm:prSet/>
      <dgm:spPr/>
      <dgm:t>
        <a:bodyPr/>
        <a:lstStyle/>
        <a:p>
          <a:endParaRPr lang="en-CA"/>
        </a:p>
      </dgm:t>
    </dgm:pt>
    <dgm:pt modelId="{BF9D3761-2DB4-4CC3-A16B-1E92AA82E161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Emergency Cards     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Pascale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Bazinet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CCDCB-FD71-4753-B299-3A1456EF65EF}" type="parTrans" cxnId="{735908BE-8097-4BE7-9C76-74DD37881668}">
      <dgm:prSet/>
      <dgm:spPr/>
      <dgm:t>
        <a:bodyPr/>
        <a:lstStyle/>
        <a:p>
          <a:endParaRPr lang="en-CA"/>
        </a:p>
      </dgm:t>
    </dgm:pt>
    <dgm:pt modelId="{64230AD3-8EB0-41B8-981C-CA0BC3209F23}" type="sibTrans" cxnId="{735908BE-8097-4BE7-9C76-74DD37881668}">
      <dgm:prSet/>
      <dgm:spPr/>
      <dgm:t>
        <a:bodyPr/>
        <a:lstStyle/>
        <a:p>
          <a:endParaRPr lang="en-CA"/>
        </a:p>
      </dgm:t>
    </dgm:pt>
    <dgm:pt modelId="{FB3A9F71-51E8-40AC-BD55-691E618489D9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Athletes of the month   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Jacinthe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Arsenault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F6351-08E7-4B4E-ABE6-E22CB4CEFCBF}" type="parTrans" cxnId="{FAEBEDF0-F4B6-484B-892C-0794877AB7B5}">
      <dgm:prSet/>
      <dgm:spPr/>
      <dgm:t>
        <a:bodyPr/>
        <a:lstStyle/>
        <a:p>
          <a:endParaRPr lang="en-CA"/>
        </a:p>
      </dgm:t>
    </dgm:pt>
    <dgm:pt modelId="{AE2EBEC2-6292-4989-B20E-FA413AF7A963}" type="sibTrans" cxnId="{FAEBEDF0-F4B6-484B-892C-0794877AB7B5}">
      <dgm:prSet/>
      <dgm:spPr/>
      <dgm:t>
        <a:bodyPr/>
        <a:lstStyle/>
        <a:p>
          <a:endParaRPr lang="en-CA"/>
        </a:p>
      </dgm:t>
    </dgm:pt>
    <dgm:pt modelId="{77190B32-1B10-4633-A6A2-CE7D19287080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Event Coordinator Karen Benson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321458-9BC2-4144-B4A1-1D20B4DEAAF0}" type="parTrans" cxnId="{5B131E72-68FC-4541-8E91-6437B774A2BA}">
      <dgm:prSet/>
      <dgm:spPr/>
      <dgm:t>
        <a:bodyPr/>
        <a:lstStyle/>
        <a:p>
          <a:endParaRPr lang="en-CA"/>
        </a:p>
      </dgm:t>
    </dgm:pt>
    <dgm:pt modelId="{295635DD-DC1D-49DF-9735-4DDC21A4FAA9}" type="sibTrans" cxnId="{5B131E72-68FC-4541-8E91-6437B774A2BA}">
      <dgm:prSet/>
      <dgm:spPr/>
      <dgm:t>
        <a:bodyPr/>
        <a:lstStyle/>
        <a:p>
          <a:endParaRPr lang="en-CA"/>
        </a:p>
      </dgm:t>
    </dgm:pt>
    <dgm:pt modelId="{3DD56599-0288-4E00-9861-9379424B08B1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 Committee  Suzie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Thorsley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0C930-6E00-4ECC-A574-842B926416DB}" type="parTrans" cxnId="{64DF1D7B-CCAB-4B73-87A4-BF8268B054AA}">
      <dgm:prSet/>
      <dgm:spPr/>
      <dgm:t>
        <a:bodyPr/>
        <a:lstStyle/>
        <a:p>
          <a:endParaRPr lang="en-CA"/>
        </a:p>
      </dgm:t>
    </dgm:pt>
    <dgm:pt modelId="{26AB70A2-CC64-4289-B364-5A8CF04B09DB}" type="sibTrans" cxnId="{64DF1D7B-CCAB-4B73-87A4-BF8268B054AA}">
      <dgm:prSet/>
      <dgm:spPr/>
      <dgm:t>
        <a:bodyPr/>
        <a:lstStyle/>
        <a:p>
          <a:endParaRPr lang="en-CA"/>
        </a:p>
      </dgm:t>
    </dgm:pt>
    <dgm:pt modelId="{69E582DF-750A-4B51-936F-3D479B0A07AD}">
      <dgm:prSet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Edelweiss Banquet  Jacquie Vandenberg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46D67-1EF5-4DD9-BA5D-D41C930ED9F1}" type="parTrans" cxnId="{BB1629ED-0437-4B24-AC3E-20A3388E9438}">
      <dgm:prSet/>
      <dgm:spPr/>
      <dgm:t>
        <a:bodyPr/>
        <a:lstStyle/>
        <a:p>
          <a:endParaRPr lang="en-CA"/>
        </a:p>
      </dgm:t>
    </dgm:pt>
    <dgm:pt modelId="{8CA7E9FD-3A98-4733-BEC7-1D7C42D2474F}" type="sibTrans" cxnId="{BB1629ED-0437-4B24-AC3E-20A3388E9438}">
      <dgm:prSet/>
      <dgm:spPr/>
      <dgm:t>
        <a:bodyPr/>
        <a:lstStyle/>
        <a:p>
          <a:endParaRPr lang="en-CA"/>
        </a:p>
      </dgm:t>
    </dgm:pt>
    <dgm:pt modelId="{A209F7A7-C2C3-48C6-BDD1-EB55CD5587BD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Fundraising coordinator Patricia Pena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B1820-8A15-4855-BCAA-1DB26519FB7E}" type="parTrans" cxnId="{695D154C-8B05-4738-B034-1DB49D6D14D7}">
      <dgm:prSet/>
      <dgm:spPr/>
      <dgm:t>
        <a:bodyPr/>
        <a:lstStyle/>
        <a:p>
          <a:endParaRPr lang="en-CA"/>
        </a:p>
      </dgm:t>
    </dgm:pt>
    <dgm:pt modelId="{0E270BFB-01C9-4850-833C-C960DAC3A4CA}" type="sibTrans" cxnId="{695D154C-8B05-4738-B034-1DB49D6D14D7}">
      <dgm:prSet/>
      <dgm:spPr/>
      <dgm:t>
        <a:bodyPr/>
        <a:lstStyle/>
        <a:p>
          <a:endParaRPr lang="en-CA"/>
        </a:p>
      </dgm:t>
    </dgm:pt>
    <dgm:pt modelId="{1264484E-E551-45E1-B548-007C9EA38577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Webmaster </a:t>
          </a:r>
          <a:r>
            <a:rPr lang="en-US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Gerrard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Leach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D76FB-EB6E-4824-8DE7-12A76F63B9CE}" type="parTrans" cxnId="{3F47FD63-E2AE-4168-BC86-B13DEFE652EF}">
      <dgm:prSet/>
      <dgm:spPr/>
      <dgm:t>
        <a:bodyPr/>
        <a:lstStyle/>
        <a:p>
          <a:endParaRPr lang="en-CA"/>
        </a:p>
      </dgm:t>
    </dgm:pt>
    <dgm:pt modelId="{354E94E6-DF5C-467D-9967-C4924C98457C}" type="sibTrans" cxnId="{3F47FD63-E2AE-4168-BC86-B13DEFE652EF}">
      <dgm:prSet/>
      <dgm:spPr/>
      <dgm:t>
        <a:bodyPr/>
        <a:lstStyle/>
        <a:p>
          <a:endParaRPr lang="en-CA"/>
        </a:p>
      </dgm:t>
    </dgm:pt>
    <dgm:pt modelId="{B7785451-DB9B-4150-8FD1-EBCC759868D4}" type="pres">
      <dgm:prSet presAssocID="{2D08E401-5D4E-4BFD-A816-78C601CA82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B10B8A-AE14-4DD9-AA83-0F292C92C6B4}" type="pres">
      <dgm:prSet presAssocID="{C11E3E21-D9A3-4144-88E0-7B657567DD65}" presName="hierRoot1" presStyleCnt="0">
        <dgm:presLayoutVars>
          <dgm:hierBranch val="init"/>
        </dgm:presLayoutVars>
      </dgm:prSet>
      <dgm:spPr/>
    </dgm:pt>
    <dgm:pt modelId="{ECAC8D6C-94BB-4037-93D1-CE7A8355082E}" type="pres">
      <dgm:prSet presAssocID="{C11E3E21-D9A3-4144-88E0-7B657567DD65}" presName="rootComposite1" presStyleCnt="0"/>
      <dgm:spPr/>
    </dgm:pt>
    <dgm:pt modelId="{48E2913B-2752-49DB-AC4E-84A17A34017A}" type="pres">
      <dgm:prSet presAssocID="{C11E3E21-D9A3-4144-88E0-7B657567DD65}" presName="rootText1" presStyleLbl="node0" presStyleIdx="0" presStyleCnt="3" custScaleX="97322" custScaleY="123112" custLinFactNeighborX="2780" custLinFactNeighborY="-16704">
        <dgm:presLayoutVars>
          <dgm:chPref val="3"/>
        </dgm:presLayoutVars>
      </dgm:prSet>
      <dgm:spPr>
        <a:prstGeom prst="pentagon">
          <a:avLst/>
        </a:prstGeom>
      </dgm:spPr>
      <dgm:t>
        <a:bodyPr/>
        <a:lstStyle/>
        <a:p>
          <a:endParaRPr lang="en-CA"/>
        </a:p>
      </dgm:t>
    </dgm:pt>
    <dgm:pt modelId="{BED9AD3C-9976-4139-93D9-225EC5E54EAD}" type="pres">
      <dgm:prSet presAssocID="{C11E3E21-D9A3-4144-88E0-7B657567DD65}" presName="rootConnector1" presStyleLbl="node1" presStyleIdx="0" presStyleCnt="0"/>
      <dgm:spPr/>
      <dgm:t>
        <a:bodyPr/>
        <a:lstStyle/>
        <a:p>
          <a:endParaRPr lang="en-CA"/>
        </a:p>
      </dgm:t>
    </dgm:pt>
    <dgm:pt modelId="{ADA0571B-A50E-49D2-9741-6F56CBB0B4F2}" type="pres">
      <dgm:prSet presAssocID="{C11E3E21-D9A3-4144-88E0-7B657567DD65}" presName="hierChild2" presStyleCnt="0"/>
      <dgm:spPr/>
    </dgm:pt>
    <dgm:pt modelId="{84AF4EEF-681B-458D-87F0-7CA2DAEDC849}" type="pres">
      <dgm:prSet presAssocID="{C11E3E21-D9A3-4144-88E0-7B657567DD65}" presName="hierChild3" presStyleCnt="0"/>
      <dgm:spPr/>
    </dgm:pt>
    <dgm:pt modelId="{0D2FC7C7-BC32-45B4-9309-1FE12338B821}" type="pres">
      <dgm:prSet presAssocID="{B2C0169F-C53D-45B7-A3F5-D6B4D3E2BA38}" presName="hierRoot1" presStyleCnt="0">
        <dgm:presLayoutVars>
          <dgm:hierBranch/>
        </dgm:presLayoutVars>
      </dgm:prSet>
      <dgm:spPr/>
    </dgm:pt>
    <dgm:pt modelId="{DC08E0A3-F148-4BB2-8E97-09481F28EB94}" type="pres">
      <dgm:prSet presAssocID="{B2C0169F-C53D-45B7-A3F5-D6B4D3E2BA38}" presName="rootComposite1" presStyleCnt="0"/>
      <dgm:spPr/>
    </dgm:pt>
    <dgm:pt modelId="{ECF80879-D9A3-4482-B71B-CD6C036E580D}" type="pres">
      <dgm:prSet presAssocID="{B2C0169F-C53D-45B7-A3F5-D6B4D3E2BA38}" presName="rootText1" presStyleLbl="node0" presStyleIdx="1" presStyleCnt="3" custLinFactNeighborX="1723" custLinFactNeighborY="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0A941-9597-45D0-9E8E-4A8D67E22D80}" type="pres">
      <dgm:prSet presAssocID="{B2C0169F-C53D-45B7-A3F5-D6B4D3E2BA3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9C9BC1A-E24C-4307-B8C7-9AD379667F2F}" type="pres">
      <dgm:prSet presAssocID="{B2C0169F-C53D-45B7-A3F5-D6B4D3E2BA38}" presName="hierChild2" presStyleCnt="0"/>
      <dgm:spPr/>
    </dgm:pt>
    <dgm:pt modelId="{5736DEAF-EE99-4FB6-9A6A-3BB8ECCA2FF5}" type="pres">
      <dgm:prSet presAssocID="{E868870B-2E31-468E-9C20-A26C7BEAB0D6}" presName="Name35" presStyleLbl="parChTrans1D2" presStyleIdx="0" presStyleCnt="6"/>
      <dgm:spPr/>
      <dgm:t>
        <a:bodyPr/>
        <a:lstStyle/>
        <a:p>
          <a:endParaRPr lang="en-US"/>
        </a:p>
      </dgm:t>
    </dgm:pt>
    <dgm:pt modelId="{4CD0B995-320F-45FE-BF7D-EAB946747938}" type="pres">
      <dgm:prSet presAssocID="{BEEA9AF2-430D-4294-862A-B8736BABC2CB}" presName="hierRoot2" presStyleCnt="0">
        <dgm:presLayoutVars>
          <dgm:hierBranch val="init"/>
        </dgm:presLayoutVars>
      </dgm:prSet>
      <dgm:spPr/>
    </dgm:pt>
    <dgm:pt modelId="{032E7487-3648-4964-991E-40060FB4C3B2}" type="pres">
      <dgm:prSet presAssocID="{BEEA9AF2-430D-4294-862A-B8736BABC2CB}" presName="rootComposite" presStyleCnt="0"/>
      <dgm:spPr/>
    </dgm:pt>
    <dgm:pt modelId="{670E8DD7-2EB8-493E-8596-2511D3113B1C}" type="pres">
      <dgm:prSet presAssocID="{BEEA9AF2-430D-4294-862A-B8736BABC2CB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DBA39-86DD-441C-9535-BDF04D647661}" type="pres">
      <dgm:prSet presAssocID="{BEEA9AF2-430D-4294-862A-B8736BABC2CB}" presName="rootConnector" presStyleLbl="node2" presStyleIdx="0" presStyleCnt="6"/>
      <dgm:spPr/>
      <dgm:t>
        <a:bodyPr/>
        <a:lstStyle/>
        <a:p>
          <a:endParaRPr lang="en-US"/>
        </a:p>
      </dgm:t>
    </dgm:pt>
    <dgm:pt modelId="{927F0200-8901-4813-B8AD-E85DA796882D}" type="pres">
      <dgm:prSet presAssocID="{BEEA9AF2-430D-4294-862A-B8736BABC2CB}" presName="hierChild4" presStyleCnt="0"/>
      <dgm:spPr/>
    </dgm:pt>
    <dgm:pt modelId="{81F8D06A-0AD3-4217-9EA7-E4658136222B}" type="pres">
      <dgm:prSet presAssocID="{CE8643DE-4165-4840-BA14-2355D636AD6E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C3555DD6-8CFF-4DE5-AF14-9E83A393CF52}" type="pres">
      <dgm:prSet presAssocID="{4F266291-B74B-4E3A-B0AE-D3A9B09F1268}" presName="hierRoot2" presStyleCnt="0">
        <dgm:presLayoutVars>
          <dgm:hierBranch val="init"/>
        </dgm:presLayoutVars>
      </dgm:prSet>
      <dgm:spPr/>
    </dgm:pt>
    <dgm:pt modelId="{9D57A1F4-9868-4914-8CB9-D7F415B6ECD0}" type="pres">
      <dgm:prSet presAssocID="{4F266291-B74B-4E3A-B0AE-D3A9B09F1268}" presName="rootComposite" presStyleCnt="0"/>
      <dgm:spPr/>
    </dgm:pt>
    <dgm:pt modelId="{41340B10-EA2F-4AEB-AA68-2EAEC5705D9B}" type="pres">
      <dgm:prSet presAssocID="{4F266291-B74B-4E3A-B0AE-D3A9B09F126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FD767-BC57-4FF3-A834-72661F0348C1}" type="pres">
      <dgm:prSet presAssocID="{4F266291-B74B-4E3A-B0AE-D3A9B09F126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6584586F-1D83-485E-940C-713A5017943E}" type="pres">
      <dgm:prSet presAssocID="{4F266291-B74B-4E3A-B0AE-D3A9B09F1268}" presName="hierChild4" presStyleCnt="0"/>
      <dgm:spPr/>
    </dgm:pt>
    <dgm:pt modelId="{E50F1FBE-3875-4094-B083-83A785F7CB51}" type="pres">
      <dgm:prSet presAssocID="{4F266291-B74B-4E3A-B0AE-D3A9B09F1268}" presName="hierChild5" presStyleCnt="0"/>
      <dgm:spPr/>
    </dgm:pt>
    <dgm:pt modelId="{C35CB647-3E62-4350-992C-D4F215AADA44}" type="pres">
      <dgm:prSet presAssocID="{5AE4D1BF-8E21-4ECA-B1E4-5A4216AF9788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69000446-D569-414B-87E3-482C18DF6A45}" type="pres">
      <dgm:prSet presAssocID="{5ABE4EFB-5188-44A4-9D43-0F50A70603DA}" presName="hierRoot2" presStyleCnt="0">
        <dgm:presLayoutVars>
          <dgm:hierBranch val="init"/>
        </dgm:presLayoutVars>
      </dgm:prSet>
      <dgm:spPr/>
    </dgm:pt>
    <dgm:pt modelId="{3FF4B71F-260C-49A8-8A7B-59AA2F92A231}" type="pres">
      <dgm:prSet presAssocID="{5ABE4EFB-5188-44A4-9D43-0F50A70603DA}" presName="rootComposite" presStyleCnt="0"/>
      <dgm:spPr/>
    </dgm:pt>
    <dgm:pt modelId="{B1E40A86-6F3B-47D7-A690-F63BF7AE0A05}" type="pres">
      <dgm:prSet presAssocID="{5ABE4EFB-5188-44A4-9D43-0F50A70603DA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0FB92-DC17-4018-BA52-E7BBC7C0E29A}" type="pres">
      <dgm:prSet presAssocID="{5ABE4EFB-5188-44A4-9D43-0F50A70603DA}" presName="rootConnector" presStyleLbl="node3" presStyleIdx="1" presStyleCnt="14"/>
      <dgm:spPr/>
      <dgm:t>
        <a:bodyPr/>
        <a:lstStyle/>
        <a:p>
          <a:endParaRPr lang="en-US"/>
        </a:p>
      </dgm:t>
    </dgm:pt>
    <dgm:pt modelId="{31B207B9-A8D6-48CC-B25E-CA5DAA585733}" type="pres">
      <dgm:prSet presAssocID="{5ABE4EFB-5188-44A4-9D43-0F50A70603DA}" presName="hierChild4" presStyleCnt="0"/>
      <dgm:spPr/>
    </dgm:pt>
    <dgm:pt modelId="{31926E83-C95F-4D49-A711-9C5328D8AC27}" type="pres">
      <dgm:prSet presAssocID="{5ABE4EFB-5188-44A4-9D43-0F50A70603DA}" presName="hierChild5" presStyleCnt="0"/>
      <dgm:spPr/>
    </dgm:pt>
    <dgm:pt modelId="{0CC4D61C-DCE3-4DB8-A0C7-54503BB167B4}" type="pres">
      <dgm:prSet presAssocID="{659B734A-16F2-465D-AEB9-3D919116176C}" presName="Name37" presStyleLbl="parChTrans1D3" presStyleIdx="2" presStyleCnt="14"/>
      <dgm:spPr/>
      <dgm:t>
        <a:bodyPr/>
        <a:lstStyle/>
        <a:p>
          <a:endParaRPr lang="en-CA"/>
        </a:p>
      </dgm:t>
    </dgm:pt>
    <dgm:pt modelId="{E2AD6625-3BBA-4A2B-A159-0773F72B3DDE}" type="pres">
      <dgm:prSet presAssocID="{5F70BEFD-5421-4EE5-AA9E-DF74D518CFC5}" presName="hierRoot2" presStyleCnt="0">
        <dgm:presLayoutVars>
          <dgm:hierBranch val="init"/>
        </dgm:presLayoutVars>
      </dgm:prSet>
      <dgm:spPr/>
    </dgm:pt>
    <dgm:pt modelId="{8D16DA18-B2D5-47CB-88DD-0D50F13242A8}" type="pres">
      <dgm:prSet presAssocID="{5F70BEFD-5421-4EE5-AA9E-DF74D518CFC5}" presName="rootComposite" presStyleCnt="0"/>
      <dgm:spPr/>
    </dgm:pt>
    <dgm:pt modelId="{41588603-F115-4A3E-8905-6092C2CBFB9E}" type="pres">
      <dgm:prSet presAssocID="{5F70BEFD-5421-4EE5-AA9E-DF74D518CFC5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99C2726-1CA6-4AC5-A4D6-A2D26E4950F7}" type="pres">
      <dgm:prSet presAssocID="{5F70BEFD-5421-4EE5-AA9E-DF74D518CFC5}" presName="rootConnector" presStyleLbl="node3" presStyleIdx="2" presStyleCnt="14"/>
      <dgm:spPr/>
      <dgm:t>
        <a:bodyPr/>
        <a:lstStyle/>
        <a:p>
          <a:endParaRPr lang="en-CA"/>
        </a:p>
      </dgm:t>
    </dgm:pt>
    <dgm:pt modelId="{28FE35B6-5D43-4793-855E-3C767740D4D2}" type="pres">
      <dgm:prSet presAssocID="{5F70BEFD-5421-4EE5-AA9E-DF74D518CFC5}" presName="hierChild4" presStyleCnt="0"/>
      <dgm:spPr/>
    </dgm:pt>
    <dgm:pt modelId="{F042C6B3-2517-4F9C-B9ED-CC2A4CA31883}" type="pres">
      <dgm:prSet presAssocID="{5F70BEFD-5421-4EE5-AA9E-DF74D518CFC5}" presName="hierChild5" presStyleCnt="0"/>
      <dgm:spPr/>
    </dgm:pt>
    <dgm:pt modelId="{CAB70D27-FCFD-4BE8-B6F3-63AF3ADB3ACA}" type="pres">
      <dgm:prSet presAssocID="{BEEA9AF2-430D-4294-862A-B8736BABC2CB}" presName="hierChild5" presStyleCnt="0"/>
      <dgm:spPr/>
    </dgm:pt>
    <dgm:pt modelId="{E1E9416D-89C6-48B3-9451-8E23DBAF9C8D}" type="pres">
      <dgm:prSet presAssocID="{B5D5D397-BB8A-49BD-A213-B0A9A8D088A4}" presName="Name35" presStyleLbl="parChTrans1D2" presStyleIdx="1" presStyleCnt="6"/>
      <dgm:spPr/>
      <dgm:t>
        <a:bodyPr/>
        <a:lstStyle/>
        <a:p>
          <a:endParaRPr lang="en-US"/>
        </a:p>
      </dgm:t>
    </dgm:pt>
    <dgm:pt modelId="{EEA2619B-2F6C-411C-9023-2C399A46DD84}" type="pres">
      <dgm:prSet presAssocID="{A14D70A4-728D-4A87-9FE2-F9BD249C9C0E}" presName="hierRoot2" presStyleCnt="0">
        <dgm:presLayoutVars>
          <dgm:hierBranch val="init"/>
        </dgm:presLayoutVars>
      </dgm:prSet>
      <dgm:spPr/>
    </dgm:pt>
    <dgm:pt modelId="{C54CE35E-51C5-467D-A147-14E5EE12B4DE}" type="pres">
      <dgm:prSet presAssocID="{A14D70A4-728D-4A87-9FE2-F9BD249C9C0E}" presName="rootComposite" presStyleCnt="0"/>
      <dgm:spPr/>
    </dgm:pt>
    <dgm:pt modelId="{A4001FB3-8AFA-4E31-AC6F-8E8E22C4295A}" type="pres">
      <dgm:prSet presAssocID="{A14D70A4-728D-4A87-9FE2-F9BD249C9C0E}" presName="rootText" presStyleLbl="node2" presStyleIdx="1" presStyleCnt="6" custLinFactNeighborX="-2636" custLinFactNeighborY="-48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59E80-A2FA-4C50-B3F5-01D47F5C37C7}" type="pres">
      <dgm:prSet presAssocID="{A14D70A4-728D-4A87-9FE2-F9BD249C9C0E}" presName="rootConnector" presStyleLbl="node2" presStyleIdx="1" presStyleCnt="6"/>
      <dgm:spPr/>
      <dgm:t>
        <a:bodyPr/>
        <a:lstStyle/>
        <a:p>
          <a:endParaRPr lang="en-US"/>
        </a:p>
      </dgm:t>
    </dgm:pt>
    <dgm:pt modelId="{2D5C7A08-159F-430D-A9E0-E4F3CB46CBFC}" type="pres">
      <dgm:prSet presAssocID="{A14D70A4-728D-4A87-9FE2-F9BD249C9C0E}" presName="hierChild4" presStyleCnt="0"/>
      <dgm:spPr/>
    </dgm:pt>
    <dgm:pt modelId="{C6E56551-E469-4959-8D0F-B769243F7A15}" type="pres">
      <dgm:prSet presAssocID="{84A7677E-ACB7-4B3C-A40B-E37BE476168C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EF5DA339-005A-4244-936A-091EA2B1FCF9}" type="pres">
      <dgm:prSet presAssocID="{0838999B-4E43-4CF0-990F-0374EDB507F8}" presName="hierRoot2" presStyleCnt="0">
        <dgm:presLayoutVars>
          <dgm:hierBranch val="init"/>
        </dgm:presLayoutVars>
      </dgm:prSet>
      <dgm:spPr/>
    </dgm:pt>
    <dgm:pt modelId="{ED142823-560E-4AC9-AC10-188A0C6E2CF0}" type="pres">
      <dgm:prSet presAssocID="{0838999B-4E43-4CF0-990F-0374EDB507F8}" presName="rootComposite" presStyleCnt="0"/>
      <dgm:spPr/>
    </dgm:pt>
    <dgm:pt modelId="{B0A1CD7E-2F1B-4B96-B3DC-84E8C728D5F6}" type="pres">
      <dgm:prSet presAssocID="{0838999B-4E43-4CF0-990F-0374EDB507F8}" presName="rootText" presStyleLbl="node3" presStyleIdx="3" presStyleCnt="14" custLinFactNeighborX="-2046" custLinFactNeighborY="22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ECAD75-5481-4649-B6C2-B99FCD3D0BB9}" type="pres">
      <dgm:prSet presAssocID="{0838999B-4E43-4CF0-990F-0374EDB507F8}" presName="rootConnector" presStyleLbl="node3" presStyleIdx="3" presStyleCnt="14"/>
      <dgm:spPr/>
      <dgm:t>
        <a:bodyPr/>
        <a:lstStyle/>
        <a:p>
          <a:endParaRPr lang="en-US"/>
        </a:p>
      </dgm:t>
    </dgm:pt>
    <dgm:pt modelId="{FCA7179C-3149-4660-881F-CE195369E2F0}" type="pres">
      <dgm:prSet presAssocID="{0838999B-4E43-4CF0-990F-0374EDB507F8}" presName="hierChild4" presStyleCnt="0"/>
      <dgm:spPr/>
    </dgm:pt>
    <dgm:pt modelId="{F952EF1C-4C4C-4518-9D4A-BF747FD0C7D7}" type="pres">
      <dgm:prSet presAssocID="{0838999B-4E43-4CF0-990F-0374EDB507F8}" presName="hierChild5" presStyleCnt="0"/>
      <dgm:spPr/>
    </dgm:pt>
    <dgm:pt modelId="{EB6DB865-B34F-493E-8196-CD165513F882}" type="pres">
      <dgm:prSet presAssocID="{A14D70A4-728D-4A87-9FE2-F9BD249C9C0E}" presName="hierChild5" presStyleCnt="0"/>
      <dgm:spPr/>
    </dgm:pt>
    <dgm:pt modelId="{40BD105A-5A0B-449E-AACD-3CD5ED3BAB58}" type="pres">
      <dgm:prSet presAssocID="{544261D3-6ECB-4613-B229-8A7A3F06DBA0}" presName="Name35" presStyleLbl="parChTrans1D2" presStyleIdx="2" presStyleCnt="6"/>
      <dgm:spPr/>
      <dgm:t>
        <a:bodyPr/>
        <a:lstStyle/>
        <a:p>
          <a:endParaRPr lang="en-CA"/>
        </a:p>
      </dgm:t>
    </dgm:pt>
    <dgm:pt modelId="{B8AC620D-EBF5-43DC-B26E-21C78EF758A5}" type="pres">
      <dgm:prSet presAssocID="{43B8D3DD-BEAC-4710-AB8F-2915B42DFD5A}" presName="hierRoot2" presStyleCnt="0">
        <dgm:presLayoutVars>
          <dgm:hierBranch val="init"/>
        </dgm:presLayoutVars>
      </dgm:prSet>
      <dgm:spPr/>
    </dgm:pt>
    <dgm:pt modelId="{F432338B-CF9F-4657-81E3-2750FD6593E9}" type="pres">
      <dgm:prSet presAssocID="{43B8D3DD-BEAC-4710-AB8F-2915B42DFD5A}" presName="rootComposite" presStyleCnt="0"/>
      <dgm:spPr/>
    </dgm:pt>
    <dgm:pt modelId="{381CDE00-C82D-4910-B289-441673698AF9}" type="pres">
      <dgm:prSet presAssocID="{43B8D3DD-BEAC-4710-AB8F-2915B42DFD5A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23F78B3-064B-4A5D-8B80-BB66A50C7DD1}" type="pres">
      <dgm:prSet presAssocID="{43B8D3DD-BEAC-4710-AB8F-2915B42DFD5A}" presName="rootConnector" presStyleLbl="node2" presStyleIdx="2" presStyleCnt="6"/>
      <dgm:spPr/>
      <dgm:t>
        <a:bodyPr/>
        <a:lstStyle/>
        <a:p>
          <a:endParaRPr lang="en-CA"/>
        </a:p>
      </dgm:t>
    </dgm:pt>
    <dgm:pt modelId="{8C3F9A0C-843D-49E3-9AB0-AD17C46BB503}" type="pres">
      <dgm:prSet presAssocID="{43B8D3DD-BEAC-4710-AB8F-2915B42DFD5A}" presName="hierChild4" presStyleCnt="0"/>
      <dgm:spPr/>
    </dgm:pt>
    <dgm:pt modelId="{653AB086-2BA7-4FA0-8267-8AAFB575C3E3}" type="pres">
      <dgm:prSet presAssocID="{1A385835-7E99-49C7-8186-4DFC2921EA67}" presName="Name37" presStyleLbl="parChTrans1D3" presStyleIdx="4" presStyleCnt="14"/>
      <dgm:spPr/>
      <dgm:t>
        <a:bodyPr/>
        <a:lstStyle/>
        <a:p>
          <a:endParaRPr lang="en-CA"/>
        </a:p>
      </dgm:t>
    </dgm:pt>
    <dgm:pt modelId="{AA608588-1C31-4A57-9C07-EA001BB567F1}" type="pres">
      <dgm:prSet presAssocID="{D0A9F4CE-B45C-4F3C-8900-CAF9A4189D65}" presName="hierRoot2" presStyleCnt="0">
        <dgm:presLayoutVars>
          <dgm:hierBranch val="init"/>
        </dgm:presLayoutVars>
      </dgm:prSet>
      <dgm:spPr/>
    </dgm:pt>
    <dgm:pt modelId="{8D3DC9CB-89CB-4F57-A940-954E1F67374E}" type="pres">
      <dgm:prSet presAssocID="{D0A9F4CE-B45C-4F3C-8900-CAF9A4189D65}" presName="rootComposite" presStyleCnt="0"/>
      <dgm:spPr/>
    </dgm:pt>
    <dgm:pt modelId="{324F9BEA-1D1F-4D1C-BA67-391A5856CB03}" type="pres">
      <dgm:prSet presAssocID="{D0A9F4CE-B45C-4F3C-8900-CAF9A4189D65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66FADEA-39A1-46DF-9B6E-0D5062A0889E}" type="pres">
      <dgm:prSet presAssocID="{D0A9F4CE-B45C-4F3C-8900-CAF9A4189D65}" presName="rootConnector" presStyleLbl="node3" presStyleIdx="4" presStyleCnt="14"/>
      <dgm:spPr/>
      <dgm:t>
        <a:bodyPr/>
        <a:lstStyle/>
        <a:p>
          <a:endParaRPr lang="en-CA"/>
        </a:p>
      </dgm:t>
    </dgm:pt>
    <dgm:pt modelId="{CC2DCC0B-B741-442F-B4D7-8A95F0C7B3D6}" type="pres">
      <dgm:prSet presAssocID="{D0A9F4CE-B45C-4F3C-8900-CAF9A4189D65}" presName="hierChild4" presStyleCnt="0"/>
      <dgm:spPr/>
    </dgm:pt>
    <dgm:pt modelId="{CAD2482E-E3A7-4BBF-A845-D17E6883231A}" type="pres">
      <dgm:prSet presAssocID="{D0A9F4CE-B45C-4F3C-8900-CAF9A4189D65}" presName="hierChild5" presStyleCnt="0"/>
      <dgm:spPr/>
    </dgm:pt>
    <dgm:pt modelId="{3ED67A1E-A551-451C-92B1-2506992CFEDB}" type="pres">
      <dgm:prSet presAssocID="{6CD77D0E-F047-4175-B3FF-88B6E2B89F28}" presName="Name37" presStyleLbl="parChTrans1D3" presStyleIdx="5" presStyleCnt="14"/>
      <dgm:spPr/>
      <dgm:t>
        <a:bodyPr/>
        <a:lstStyle/>
        <a:p>
          <a:endParaRPr lang="en-CA"/>
        </a:p>
      </dgm:t>
    </dgm:pt>
    <dgm:pt modelId="{DA7CEC83-3D63-4D7D-9A11-D06339914DBE}" type="pres">
      <dgm:prSet presAssocID="{9FCA780A-A645-4B41-99BD-C6E6762FBF21}" presName="hierRoot2" presStyleCnt="0">
        <dgm:presLayoutVars>
          <dgm:hierBranch val="init"/>
        </dgm:presLayoutVars>
      </dgm:prSet>
      <dgm:spPr/>
    </dgm:pt>
    <dgm:pt modelId="{BC4F7023-2F00-4B5E-AD18-2662751DC839}" type="pres">
      <dgm:prSet presAssocID="{9FCA780A-A645-4B41-99BD-C6E6762FBF21}" presName="rootComposite" presStyleCnt="0"/>
      <dgm:spPr/>
    </dgm:pt>
    <dgm:pt modelId="{C583DCFA-9706-4E06-A920-6EBA5CF41D0B}" type="pres">
      <dgm:prSet presAssocID="{9FCA780A-A645-4B41-99BD-C6E6762FBF21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A8625FD-D371-46A6-96FB-891CCCF960A8}" type="pres">
      <dgm:prSet presAssocID="{9FCA780A-A645-4B41-99BD-C6E6762FBF21}" presName="rootConnector" presStyleLbl="node3" presStyleIdx="5" presStyleCnt="14"/>
      <dgm:spPr/>
      <dgm:t>
        <a:bodyPr/>
        <a:lstStyle/>
        <a:p>
          <a:endParaRPr lang="en-CA"/>
        </a:p>
      </dgm:t>
    </dgm:pt>
    <dgm:pt modelId="{CEE070CC-4308-4BB1-A2F0-6CD47770F7DB}" type="pres">
      <dgm:prSet presAssocID="{9FCA780A-A645-4B41-99BD-C6E6762FBF21}" presName="hierChild4" presStyleCnt="0"/>
      <dgm:spPr/>
    </dgm:pt>
    <dgm:pt modelId="{D8F54B81-299C-4A73-AACC-E3135B2A667A}" type="pres">
      <dgm:prSet presAssocID="{9FCA780A-A645-4B41-99BD-C6E6762FBF21}" presName="hierChild5" presStyleCnt="0"/>
      <dgm:spPr/>
    </dgm:pt>
    <dgm:pt modelId="{AE7E6985-F752-4BDA-8FE4-7B8504145076}" type="pres">
      <dgm:prSet presAssocID="{D637387F-3D3E-4D4B-8E67-43F39925A409}" presName="Name37" presStyleLbl="parChTrans1D3" presStyleIdx="6" presStyleCnt="14"/>
      <dgm:spPr/>
      <dgm:t>
        <a:bodyPr/>
        <a:lstStyle/>
        <a:p>
          <a:endParaRPr lang="en-CA"/>
        </a:p>
      </dgm:t>
    </dgm:pt>
    <dgm:pt modelId="{0FBAFB76-89A3-4EB7-AB73-D08795884FC0}" type="pres">
      <dgm:prSet presAssocID="{A3E0B44C-7C49-4D09-A378-A05A9FD316F9}" presName="hierRoot2" presStyleCnt="0">
        <dgm:presLayoutVars>
          <dgm:hierBranch val="init"/>
        </dgm:presLayoutVars>
      </dgm:prSet>
      <dgm:spPr/>
    </dgm:pt>
    <dgm:pt modelId="{1273B7E9-9174-4760-A7FB-6AB79228EFDF}" type="pres">
      <dgm:prSet presAssocID="{A3E0B44C-7C49-4D09-A378-A05A9FD316F9}" presName="rootComposite" presStyleCnt="0"/>
      <dgm:spPr/>
    </dgm:pt>
    <dgm:pt modelId="{BD2AD9F1-CECB-4A13-BB85-AF45DF40029F}" type="pres">
      <dgm:prSet presAssocID="{A3E0B44C-7C49-4D09-A378-A05A9FD316F9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4F94F29-1C79-446F-942E-8EB177E756DA}" type="pres">
      <dgm:prSet presAssocID="{A3E0B44C-7C49-4D09-A378-A05A9FD316F9}" presName="rootConnector" presStyleLbl="node3" presStyleIdx="6" presStyleCnt="14"/>
      <dgm:spPr/>
      <dgm:t>
        <a:bodyPr/>
        <a:lstStyle/>
        <a:p>
          <a:endParaRPr lang="en-CA"/>
        </a:p>
      </dgm:t>
    </dgm:pt>
    <dgm:pt modelId="{26F853F5-D357-4764-AA80-14128244075A}" type="pres">
      <dgm:prSet presAssocID="{A3E0B44C-7C49-4D09-A378-A05A9FD316F9}" presName="hierChild4" presStyleCnt="0"/>
      <dgm:spPr/>
    </dgm:pt>
    <dgm:pt modelId="{726C4B14-83D7-4976-9259-8A8D9A73F341}" type="pres">
      <dgm:prSet presAssocID="{A3E0B44C-7C49-4D09-A378-A05A9FD316F9}" presName="hierChild5" presStyleCnt="0"/>
      <dgm:spPr/>
    </dgm:pt>
    <dgm:pt modelId="{2DCED293-AF46-4677-8BD8-6E91C2FEC962}" type="pres">
      <dgm:prSet presAssocID="{43B8D3DD-BEAC-4710-AB8F-2915B42DFD5A}" presName="hierChild5" presStyleCnt="0"/>
      <dgm:spPr/>
    </dgm:pt>
    <dgm:pt modelId="{D484C186-6706-4C47-83D6-D88B8F2CD970}" type="pres">
      <dgm:prSet presAssocID="{27A082B3-2FF0-4B2F-BDDA-1D8583DE419E}" presName="Name35" presStyleLbl="parChTrans1D2" presStyleIdx="3" presStyleCnt="6"/>
      <dgm:spPr/>
      <dgm:t>
        <a:bodyPr/>
        <a:lstStyle/>
        <a:p>
          <a:endParaRPr lang="en-CA"/>
        </a:p>
      </dgm:t>
    </dgm:pt>
    <dgm:pt modelId="{83A40B9C-B335-491B-9F52-5B26C3A04985}" type="pres">
      <dgm:prSet presAssocID="{5E9CB808-8624-4F90-B5F4-A060F9C13146}" presName="hierRoot2" presStyleCnt="0">
        <dgm:presLayoutVars>
          <dgm:hierBranch val="init"/>
        </dgm:presLayoutVars>
      </dgm:prSet>
      <dgm:spPr/>
    </dgm:pt>
    <dgm:pt modelId="{F9F9E56B-4C97-4BE9-A0B4-792393539317}" type="pres">
      <dgm:prSet presAssocID="{5E9CB808-8624-4F90-B5F4-A060F9C13146}" presName="rootComposite" presStyleCnt="0"/>
      <dgm:spPr/>
    </dgm:pt>
    <dgm:pt modelId="{C70C52FE-87CF-464E-8569-E690DD200499}" type="pres">
      <dgm:prSet presAssocID="{5E9CB808-8624-4F90-B5F4-A060F9C13146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E485CAC-5954-4522-806A-7E6C0A0B585C}" type="pres">
      <dgm:prSet presAssocID="{5E9CB808-8624-4F90-B5F4-A060F9C13146}" presName="rootConnector" presStyleLbl="node2" presStyleIdx="3" presStyleCnt="6"/>
      <dgm:spPr/>
      <dgm:t>
        <a:bodyPr/>
        <a:lstStyle/>
        <a:p>
          <a:endParaRPr lang="en-CA"/>
        </a:p>
      </dgm:t>
    </dgm:pt>
    <dgm:pt modelId="{E1BBC9CA-31F0-408C-8FDD-0B092B17FE71}" type="pres">
      <dgm:prSet presAssocID="{5E9CB808-8624-4F90-B5F4-A060F9C13146}" presName="hierChild4" presStyleCnt="0"/>
      <dgm:spPr/>
    </dgm:pt>
    <dgm:pt modelId="{9F027AC3-65E5-4279-AB6C-FF29F4777C80}" type="pres">
      <dgm:prSet presAssocID="{D79D76FB-EB6E-4824-8DE7-12A76F63B9CE}" presName="Name37" presStyleLbl="parChTrans1D3" presStyleIdx="7" presStyleCnt="14"/>
      <dgm:spPr/>
      <dgm:t>
        <a:bodyPr/>
        <a:lstStyle/>
        <a:p>
          <a:endParaRPr lang="en-CA"/>
        </a:p>
      </dgm:t>
    </dgm:pt>
    <dgm:pt modelId="{5B81B467-E6D3-44D9-892D-56A17DE2FD94}" type="pres">
      <dgm:prSet presAssocID="{1264484E-E551-45E1-B548-007C9EA38577}" presName="hierRoot2" presStyleCnt="0">
        <dgm:presLayoutVars>
          <dgm:hierBranch val="init"/>
        </dgm:presLayoutVars>
      </dgm:prSet>
      <dgm:spPr/>
    </dgm:pt>
    <dgm:pt modelId="{74B152AC-DAAA-4F9E-AEAE-3B2E8760D1E4}" type="pres">
      <dgm:prSet presAssocID="{1264484E-E551-45E1-B548-007C9EA38577}" presName="rootComposite" presStyleCnt="0"/>
      <dgm:spPr/>
    </dgm:pt>
    <dgm:pt modelId="{FB61D7C1-BF78-4E6B-AD68-22D50FA2E65D}" type="pres">
      <dgm:prSet presAssocID="{1264484E-E551-45E1-B548-007C9EA38577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E463D2D-D6C8-4AEC-BD0D-50C4F958A0C7}" type="pres">
      <dgm:prSet presAssocID="{1264484E-E551-45E1-B548-007C9EA38577}" presName="rootConnector" presStyleLbl="node3" presStyleIdx="7" presStyleCnt="14"/>
      <dgm:spPr/>
      <dgm:t>
        <a:bodyPr/>
        <a:lstStyle/>
        <a:p>
          <a:endParaRPr lang="en-CA"/>
        </a:p>
      </dgm:t>
    </dgm:pt>
    <dgm:pt modelId="{F116D752-CE6F-4DE4-87B4-4BAEEB46DD4E}" type="pres">
      <dgm:prSet presAssocID="{1264484E-E551-45E1-B548-007C9EA38577}" presName="hierChild4" presStyleCnt="0"/>
      <dgm:spPr/>
    </dgm:pt>
    <dgm:pt modelId="{9409073E-258B-40B9-8761-8DD85F1B3F2C}" type="pres">
      <dgm:prSet presAssocID="{1264484E-E551-45E1-B548-007C9EA38577}" presName="hierChild5" presStyleCnt="0"/>
      <dgm:spPr/>
    </dgm:pt>
    <dgm:pt modelId="{59CA008F-1715-4791-8A05-E654357D86E9}" type="pres">
      <dgm:prSet presAssocID="{AAAB1820-8A15-4855-BCAA-1DB26519FB7E}" presName="Name37" presStyleLbl="parChTrans1D3" presStyleIdx="8" presStyleCnt="14"/>
      <dgm:spPr/>
      <dgm:t>
        <a:bodyPr/>
        <a:lstStyle/>
        <a:p>
          <a:endParaRPr lang="en-CA"/>
        </a:p>
      </dgm:t>
    </dgm:pt>
    <dgm:pt modelId="{60FBEC5D-9DF0-4202-AD7F-88E1CAEEA176}" type="pres">
      <dgm:prSet presAssocID="{A209F7A7-C2C3-48C6-BDD1-EB55CD5587BD}" presName="hierRoot2" presStyleCnt="0">
        <dgm:presLayoutVars>
          <dgm:hierBranch val="init"/>
        </dgm:presLayoutVars>
      </dgm:prSet>
      <dgm:spPr/>
    </dgm:pt>
    <dgm:pt modelId="{3E9B9CE2-DB7B-4575-8EE7-3307CBD379D7}" type="pres">
      <dgm:prSet presAssocID="{A209F7A7-C2C3-48C6-BDD1-EB55CD5587BD}" presName="rootComposite" presStyleCnt="0"/>
      <dgm:spPr/>
    </dgm:pt>
    <dgm:pt modelId="{71154A20-6B41-40E2-89E3-2D1BDC014B9B}" type="pres">
      <dgm:prSet presAssocID="{A209F7A7-C2C3-48C6-BDD1-EB55CD5587BD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FA73A92-284F-40B9-8FA7-FADF17993A6E}" type="pres">
      <dgm:prSet presAssocID="{A209F7A7-C2C3-48C6-BDD1-EB55CD5587BD}" presName="rootConnector" presStyleLbl="node3" presStyleIdx="8" presStyleCnt="14"/>
      <dgm:spPr/>
      <dgm:t>
        <a:bodyPr/>
        <a:lstStyle/>
        <a:p>
          <a:endParaRPr lang="en-CA"/>
        </a:p>
      </dgm:t>
    </dgm:pt>
    <dgm:pt modelId="{A3E43E38-1805-42DF-AF8A-4BF0A7A51E18}" type="pres">
      <dgm:prSet presAssocID="{A209F7A7-C2C3-48C6-BDD1-EB55CD5587BD}" presName="hierChild4" presStyleCnt="0"/>
      <dgm:spPr/>
    </dgm:pt>
    <dgm:pt modelId="{45EECB07-BDF6-40C1-A029-EBD11A443AC0}" type="pres">
      <dgm:prSet presAssocID="{A209F7A7-C2C3-48C6-BDD1-EB55CD5587BD}" presName="hierChild5" presStyleCnt="0"/>
      <dgm:spPr/>
    </dgm:pt>
    <dgm:pt modelId="{A1B7DDBE-C28A-4B1A-8B58-D253E1A7037D}" type="pres">
      <dgm:prSet presAssocID="{FCC1F720-138A-413B-A044-2D6A4A0CFF3A}" presName="Name37" presStyleLbl="parChTrans1D3" presStyleIdx="9" presStyleCnt="14"/>
      <dgm:spPr/>
      <dgm:t>
        <a:bodyPr/>
        <a:lstStyle/>
        <a:p>
          <a:endParaRPr lang="en-CA"/>
        </a:p>
      </dgm:t>
    </dgm:pt>
    <dgm:pt modelId="{37C5467B-B9C8-457C-8DFB-A1C63F92BB89}" type="pres">
      <dgm:prSet presAssocID="{0AF2062E-7188-463B-A898-3D3860910739}" presName="hierRoot2" presStyleCnt="0">
        <dgm:presLayoutVars>
          <dgm:hierBranch val="init"/>
        </dgm:presLayoutVars>
      </dgm:prSet>
      <dgm:spPr/>
    </dgm:pt>
    <dgm:pt modelId="{0EB488DE-10C3-4AE9-AC92-EA4945ED1DFC}" type="pres">
      <dgm:prSet presAssocID="{0AF2062E-7188-463B-A898-3D3860910739}" presName="rootComposite" presStyleCnt="0"/>
      <dgm:spPr/>
    </dgm:pt>
    <dgm:pt modelId="{47C0D045-D88B-4ACE-BFE3-2BF1D2379472}" type="pres">
      <dgm:prSet presAssocID="{0AF2062E-7188-463B-A898-3D3860910739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F256A9B-1C53-45E8-9ED4-2F9DF37317AF}" type="pres">
      <dgm:prSet presAssocID="{0AF2062E-7188-463B-A898-3D3860910739}" presName="rootConnector" presStyleLbl="node3" presStyleIdx="9" presStyleCnt="14"/>
      <dgm:spPr/>
      <dgm:t>
        <a:bodyPr/>
        <a:lstStyle/>
        <a:p>
          <a:endParaRPr lang="en-CA"/>
        </a:p>
      </dgm:t>
    </dgm:pt>
    <dgm:pt modelId="{3766AF96-80E1-47D8-A15C-D08029FB2301}" type="pres">
      <dgm:prSet presAssocID="{0AF2062E-7188-463B-A898-3D3860910739}" presName="hierChild4" presStyleCnt="0"/>
      <dgm:spPr/>
    </dgm:pt>
    <dgm:pt modelId="{85DECBAA-6607-41FC-9A18-FACCCDAF0712}" type="pres">
      <dgm:prSet presAssocID="{0AF2062E-7188-463B-A898-3D3860910739}" presName="hierChild5" presStyleCnt="0"/>
      <dgm:spPr/>
    </dgm:pt>
    <dgm:pt modelId="{43E3156D-97F9-4DC8-9A90-E31297486A39}" type="pres">
      <dgm:prSet presAssocID="{5E9CB808-8624-4F90-B5F4-A060F9C13146}" presName="hierChild5" presStyleCnt="0"/>
      <dgm:spPr/>
    </dgm:pt>
    <dgm:pt modelId="{A92CDE3D-FEAC-416A-889C-307E30AB365D}" type="pres">
      <dgm:prSet presAssocID="{539E1A6E-97A6-43EB-BEF1-857A18B7702F}" presName="Name35" presStyleLbl="parChTrans1D2" presStyleIdx="4" presStyleCnt="6"/>
      <dgm:spPr/>
      <dgm:t>
        <a:bodyPr/>
        <a:lstStyle/>
        <a:p>
          <a:endParaRPr lang="en-CA"/>
        </a:p>
      </dgm:t>
    </dgm:pt>
    <dgm:pt modelId="{69C29615-86C6-4F57-BD25-81A2FA7536A2}" type="pres">
      <dgm:prSet presAssocID="{9C53C402-7D2F-42E9-AF3E-FEEC47A0F3C0}" presName="hierRoot2" presStyleCnt="0">
        <dgm:presLayoutVars>
          <dgm:hierBranch val="init"/>
        </dgm:presLayoutVars>
      </dgm:prSet>
      <dgm:spPr/>
    </dgm:pt>
    <dgm:pt modelId="{15D256BA-9419-464A-8C2C-E3D69E1AC686}" type="pres">
      <dgm:prSet presAssocID="{9C53C402-7D2F-42E9-AF3E-FEEC47A0F3C0}" presName="rootComposite" presStyleCnt="0"/>
      <dgm:spPr/>
    </dgm:pt>
    <dgm:pt modelId="{26A92E46-C6A4-46BF-9AC5-BEFA3869AA6E}" type="pres">
      <dgm:prSet presAssocID="{9C53C402-7D2F-42E9-AF3E-FEEC47A0F3C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7866DD5-B2FC-4AEB-AB2B-0C2EB244FAA3}" type="pres">
      <dgm:prSet presAssocID="{9C53C402-7D2F-42E9-AF3E-FEEC47A0F3C0}" presName="rootConnector" presStyleLbl="node2" presStyleIdx="4" presStyleCnt="6"/>
      <dgm:spPr/>
      <dgm:t>
        <a:bodyPr/>
        <a:lstStyle/>
        <a:p>
          <a:endParaRPr lang="en-CA"/>
        </a:p>
      </dgm:t>
    </dgm:pt>
    <dgm:pt modelId="{5598ACD3-83D5-4091-B160-59D2186FEB55}" type="pres">
      <dgm:prSet presAssocID="{9C53C402-7D2F-42E9-AF3E-FEEC47A0F3C0}" presName="hierChild4" presStyleCnt="0"/>
      <dgm:spPr/>
    </dgm:pt>
    <dgm:pt modelId="{C300F6D3-D50A-4767-B984-33C5BB6A19C6}" type="pres">
      <dgm:prSet presAssocID="{711CCDCB-FD71-4753-B299-3A1456EF65EF}" presName="Name37" presStyleLbl="parChTrans1D3" presStyleIdx="10" presStyleCnt="14"/>
      <dgm:spPr/>
      <dgm:t>
        <a:bodyPr/>
        <a:lstStyle/>
        <a:p>
          <a:endParaRPr lang="en-CA"/>
        </a:p>
      </dgm:t>
    </dgm:pt>
    <dgm:pt modelId="{B3A81B08-E866-4644-9CA2-7F5826689033}" type="pres">
      <dgm:prSet presAssocID="{BF9D3761-2DB4-4CC3-A16B-1E92AA82E161}" presName="hierRoot2" presStyleCnt="0">
        <dgm:presLayoutVars>
          <dgm:hierBranch val="init"/>
        </dgm:presLayoutVars>
      </dgm:prSet>
      <dgm:spPr/>
    </dgm:pt>
    <dgm:pt modelId="{B8D7BD5F-69C5-421B-A98C-BDD601AED3BA}" type="pres">
      <dgm:prSet presAssocID="{BF9D3761-2DB4-4CC3-A16B-1E92AA82E161}" presName="rootComposite" presStyleCnt="0"/>
      <dgm:spPr/>
    </dgm:pt>
    <dgm:pt modelId="{F2F9129E-6E51-48F2-8F52-5E778219DDE0}" type="pres">
      <dgm:prSet presAssocID="{BF9D3761-2DB4-4CC3-A16B-1E92AA82E161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C750CDE-A269-4F5B-8DF1-10B05EEDBFB5}" type="pres">
      <dgm:prSet presAssocID="{BF9D3761-2DB4-4CC3-A16B-1E92AA82E161}" presName="rootConnector" presStyleLbl="node3" presStyleIdx="10" presStyleCnt="14"/>
      <dgm:spPr/>
      <dgm:t>
        <a:bodyPr/>
        <a:lstStyle/>
        <a:p>
          <a:endParaRPr lang="en-CA"/>
        </a:p>
      </dgm:t>
    </dgm:pt>
    <dgm:pt modelId="{59FF87B8-9C51-4861-AC75-453F246B8CD5}" type="pres">
      <dgm:prSet presAssocID="{BF9D3761-2DB4-4CC3-A16B-1E92AA82E161}" presName="hierChild4" presStyleCnt="0"/>
      <dgm:spPr/>
    </dgm:pt>
    <dgm:pt modelId="{B377BDA8-CB16-402D-8B14-06ACDE016DAC}" type="pres">
      <dgm:prSet presAssocID="{BF9D3761-2DB4-4CC3-A16B-1E92AA82E161}" presName="hierChild5" presStyleCnt="0"/>
      <dgm:spPr/>
    </dgm:pt>
    <dgm:pt modelId="{CA9E232F-E05A-40D9-BF0A-26B9BFC96A41}" type="pres">
      <dgm:prSet presAssocID="{A89F6351-08E7-4B4E-ABE6-E22CB4CEFCBF}" presName="Name37" presStyleLbl="parChTrans1D3" presStyleIdx="11" presStyleCnt="14"/>
      <dgm:spPr/>
      <dgm:t>
        <a:bodyPr/>
        <a:lstStyle/>
        <a:p>
          <a:endParaRPr lang="en-CA"/>
        </a:p>
      </dgm:t>
    </dgm:pt>
    <dgm:pt modelId="{65B429A5-2B37-4310-A380-4E0F356B038B}" type="pres">
      <dgm:prSet presAssocID="{FB3A9F71-51E8-40AC-BD55-691E618489D9}" presName="hierRoot2" presStyleCnt="0">
        <dgm:presLayoutVars>
          <dgm:hierBranch val="init"/>
        </dgm:presLayoutVars>
      </dgm:prSet>
      <dgm:spPr/>
    </dgm:pt>
    <dgm:pt modelId="{793DDE22-A21F-4383-A041-7BCF762A75BF}" type="pres">
      <dgm:prSet presAssocID="{FB3A9F71-51E8-40AC-BD55-691E618489D9}" presName="rootComposite" presStyleCnt="0"/>
      <dgm:spPr/>
    </dgm:pt>
    <dgm:pt modelId="{4347124D-B628-4EB4-9F9D-462EC1C3C40A}" type="pres">
      <dgm:prSet presAssocID="{FB3A9F71-51E8-40AC-BD55-691E618489D9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5E76233-32DE-43A6-ABFF-4EE389D99B49}" type="pres">
      <dgm:prSet presAssocID="{FB3A9F71-51E8-40AC-BD55-691E618489D9}" presName="rootConnector" presStyleLbl="node3" presStyleIdx="11" presStyleCnt="14"/>
      <dgm:spPr/>
      <dgm:t>
        <a:bodyPr/>
        <a:lstStyle/>
        <a:p>
          <a:endParaRPr lang="en-CA"/>
        </a:p>
      </dgm:t>
    </dgm:pt>
    <dgm:pt modelId="{846217C1-126C-4ED6-9922-BB0659302353}" type="pres">
      <dgm:prSet presAssocID="{FB3A9F71-51E8-40AC-BD55-691E618489D9}" presName="hierChild4" presStyleCnt="0"/>
      <dgm:spPr/>
    </dgm:pt>
    <dgm:pt modelId="{7325B31C-6286-4916-898E-DAE9C2734E9E}" type="pres">
      <dgm:prSet presAssocID="{FB3A9F71-51E8-40AC-BD55-691E618489D9}" presName="hierChild5" presStyleCnt="0"/>
      <dgm:spPr/>
    </dgm:pt>
    <dgm:pt modelId="{9DC2B182-542A-441E-AA6E-E04EEBAFFE72}" type="pres">
      <dgm:prSet presAssocID="{9C53C402-7D2F-42E9-AF3E-FEEC47A0F3C0}" presName="hierChild5" presStyleCnt="0"/>
      <dgm:spPr/>
    </dgm:pt>
    <dgm:pt modelId="{7FEF13C6-A8C8-45F2-A479-AAE1768A121B}" type="pres">
      <dgm:prSet presAssocID="{8B321458-9BC2-4144-B4A1-1D20B4DEAAF0}" presName="Name35" presStyleLbl="parChTrans1D2" presStyleIdx="5" presStyleCnt="6"/>
      <dgm:spPr/>
      <dgm:t>
        <a:bodyPr/>
        <a:lstStyle/>
        <a:p>
          <a:endParaRPr lang="en-CA"/>
        </a:p>
      </dgm:t>
    </dgm:pt>
    <dgm:pt modelId="{E603FB4A-4558-46B1-807B-765D6492AA05}" type="pres">
      <dgm:prSet presAssocID="{77190B32-1B10-4633-A6A2-CE7D19287080}" presName="hierRoot2" presStyleCnt="0">
        <dgm:presLayoutVars>
          <dgm:hierBranch val="init"/>
        </dgm:presLayoutVars>
      </dgm:prSet>
      <dgm:spPr/>
    </dgm:pt>
    <dgm:pt modelId="{5A68AB03-0A3F-48BE-AD4A-ABF430EB23F0}" type="pres">
      <dgm:prSet presAssocID="{77190B32-1B10-4633-A6A2-CE7D19287080}" presName="rootComposite" presStyleCnt="0"/>
      <dgm:spPr/>
    </dgm:pt>
    <dgm:pt modelId="{93D47C94-5417-4B58-AB43-20C0D0DB82EF}" type="pres">
      <dgm:prSet presAssocID="{77190B32-1B10-4633-A6A2-CE7D19287080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E41261A-16E7-4DA1-92BE-CC8FD59BCF10}" type="pres">
      <dgm:prSet presAssocID="{77190B32-1B10-4633-A6A2-CE7D19287080}" presName="rootConnector" presStyleLbl="node2" presStyleIdx="5" presStyleCnt="6"/>
      <dgm:spPr/>
      <dgm:t>
        <a:bodyPr/>
        <a:lstStyle/>
        <a:p>
          <a:endParaRPr lang="en-CA"/>
        </a:p>
      </dgm:t>
    </dgm:pt>
    <dgm:pt modelId="{D338C2B7-D6D4-4AAF-AAF2-635188B388AC}" type="pres">
      <dgm:prSet presAssocID="{77190B32-1B10-4633-A6A2-CE7D19287080}" presName="hierChild4" presStyleCnt="0"/>
      <dgm:spPr/>
    </dgm:pt>
    <dgm:pt modelId="{83C983B2-D17B-490F-B747-6A61FC1515E6}" type="pres">
      <dgm:prSet presAssocID="{A1E0C930-6E00-4ECC-A574-842B926416DB}" presName="Name37" presStyleLbl="parChTrans1D3" presStyleIdx="12" presStyleCnt="14"/>
      <dgm:spPr/>
      <dgm:t>
        <a:bodyPr/>
        <a:lstStyle/>
        <a:p>
          <a:endParaRPr lang="en-CA"/>
        </a:p>
      </dgm:t>
    </dgm:pt>
    <dgm:pt modelId="{8CC7FF16-6EEB-439D-B64D-76B6DB636CD7}" type="pres">
      <dgm:prSet presAssocID="{3DD56599-0288-4E00-9861-9379424B08B1}" presName="hierRoot2" presStyleCnt="0">
        <dgm:presLayoutVars>
          <dgm:hierBranch val="init"/>
        </dgm:presLayoutVars>
      </dgm:prSet>
      <dgm:spPr/>
    </dgm:pt>
    <dgm:pt modelId="{304D95A3-EC22-420B-868E-7BFE2574C5A5}" type="pres">
      <dgm:prSet presAssocID="{3DD56599-0288-4E00-9861-9379424B08B1}" presName="rootComposite" presStyleCnt="0"/>
      <dgm:spPr/>
    </dgm:pt>
    <dgm:pt modelId="{79161157-FD69-43A6-BE45-0C2482446072}" type="pres">
      <dgm:prSet presAssocID="{3DD56599-0288-4E00-9861-9379424B08B1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14D5780-A4EC-4AD7-AF33-AD6A5F2FA963}" type="pres">
      <dgm:prSet presAssocID="{3DD56599-0288-4E00-9861-9379424B08B1}" presName="rootConnector" presStyleLbl="node3" presStyleIdx="12" presStyleCnt="14"/>
      <dgm:spPr/>
      <dgm:t>
        <a:bodyPr/>
        <a:lstStyle/>
        <a:p>
          <a:endParaRPr lang="en-CA"/>
        </a:p>
      </dgm:t>
    </dgm:pt>
    <dgm:pt modelId="{03469984-DA8A-4D97-92D7-622A68F22E28}" type="pres">
      <dgm:prSet presAssocID="{3DD56599-0288-4E00-9861-9379424B08B1}" presName="hierChild4" presStyleCnt="0"/>
      <dgm:spPr/>
    </dgm:pt>
    <dgm:pt modelId="{718A9082-2BCE-4340-89E5-C4F48DC16F6C}" type="pres">
      <dgm:prSet presAssocID="{3DD56599-0288-4E00-9861-9379424B08B1}" presName="hierChild5" presStyleCnt="0"/>
      <dgm:spPr/>
    </dgm:pt>
    <dgm:pt modelId="{0FBE00BE-18BB-4BA8-9C8D-749876D6E1F9}" type="pres">
      <dgm:prSet presAssocID="{ABA46D67-1EF5-4DD9-BA5D-D41C930ED9F1}" presName="Name37" presStyleLbl="parChTrans1D3" presStyleIdx="13" presStyleCnt="14"/>
      <dgm:spPr/>
      <dgm:t>
        <a:bodyPr/>
        <a:lstStyle/>
        <a:p>
          <a:endParaRPr lang="en-CA"/>
        </a:p>
      </dgm:t>
    </dgm:pt>
    <dgm:pt modelId="{D0478C5F-90CB-4F81-98D2-17BDDF9C340C}" type="pres">
      <dgm:prSet presAssocID="{69E582DF-750A-4B51-936F-3D479B0A07AD}" presName="hierRoot2" presStyleCnt="0">
        <dgm:presLayoutVars>
          <dgm:hierBranch val="init"/>
        </dgm:presLayoutVars>
      </dgm:prSet>
      <dgm:spPr/>
    </dgm:pt>
    <dgm:pt modelId="{BD17098C-3196-4A0E-A42C-A4D9F21C7F4F}" type="pres">
      <dgm:prSet presAssocID="{69E582DF-750A-4B51-936F-3D479B0A07AD}" presName="rootComposite" presStyleCnt="0"/>
      <dgm:spPr/>
    </dgm:pt>
    <dgm:pt modelId="{66DB0AA0-E300-4E75-AE9A-FA8141B4C666}" type="pres">
      <dgm:prSet presAssocID="{69E582DF-750A-4B51-936F-3D479B0A07AD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00EB93C-DEEF-419E-8EFE-A907046EF278}" type="pres">
      <dgm:prSet presAssocID="{69E582DF-750A-4B51-936F-3D479B0A07AD}" presName="rootConnector" presStyleLbl="node3" presStyleIdx="13" presStyleCnt="14"/>
      <dgm:spPr/>
      <dgm:t>
        <a:bodyPr/>
        <a:lstStyle/>
        <a:p>
          <a:endParaRPr lang="en-CA"/>
        </a:p>
      </dgm:t>
    </dgm:pt>
    <dgm:pt modelId="{152D3742-37A8-4715-BF74-B164E05ADA30}" type="pres">
      <dgm:prSet presAssocID="{69E582DF-750A-4B51-936F-3D479B0A07AD}" presName="hierChild4" presStyleCnt="0"/>
      <dgm:spPr/>
    </dgm:pt>
    <dgm:pt modelId="{89C0FF94-B104-4859-92A0-D6153D003B25}" type="pres">
      <dgm:prSet presAssocID="{69E582DF-750A-4B51-936F-3D479B0A07AD}" presName="hierChild5" presStyleCnt="0"/>
      <dgm:spPr/>
    </dgm:pt>
    <dgm:pt modelId="{896CD6EF-9960-4DA5-899C-1878124DDEDF}" type="pres">
      <dgm:prSet presAssocID="{77190B32-1B10-4633-A6A2-CE7D19287080}" presName="hierChild5" presStyleCnt="0"/>
      <dgm:spPr/>
    </dgm:pt>
    <dgm:pt modelId="{E98EA326-880D-4436-88B5-7D17E206B4A6}" type="pres">
      <dgm:prSet presAssocID="{B2C0169F-C53D-45B7-A3F5-D6B4D3E2BA38}" presName="hierChild3" presStyleCnt="0"/>
      <dgm:spPr/>
    </dgm:pt>
    <dgm:pt modelId="{8C606C88-C835-47BC-9322-5FC2ADEF6543}" type="pres">
      <dgm:prSet presAssocID="{0B4B31EA-2204-4103-A824-19527CF71D19}" presName="hierRoot1" presStyleCnt="0">
        <dgm:presLayoutVars>
          <dgm:hierBranch val="init"/>
        </dgm:presLayoutVars>
      </dgm:prSet>
      <dgm:spPr/>
    </dgm:pt>
    <dgm:pt modelId="{4666C30F-94F7-423D-BC89-4637C58BF9E7}" type="pres">
      <dgm:prSet presAssocID="{0B4B31EA-2204-4103-A824-19527CF71D19}" presName="rootComposite1" presStyleCnt="0"/>
      <dgm:spPr/>
    </dgm:pt>
    <dgm:pt modelId="{29CEB53F-33EA-423C-81F8-A9720F34E3A0}" type="pres">
      <dgm:prSet presAssocID="{0B4B31EA-2204-4103-A824-19527CF71D19}" presName="rootText1" presStyleLbl="node0" presStyleIdx="2" presStyleCnt="3" custScaleX="11670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29930DD-F2B5-4E1A-88F2-E41CED26589F}" type="pres">
      <dgm:prSet presAssocID="{0B4B31EA-2204-4103-A824-19527CF71D19}" presName="rootConnector1" presStyleLbl="node1" presStyleIdx="0" presStyleCnt="0"/>
      <dgm:spPr/>
      <dgm:t>
        <a:bodyPr/>
        <a:lstStyle/>
        <a:p>
          <a:endParaRPr lang="en-CA"/>
        </a:p>
      </dgm:t>
    </dgm:pt>
    <dgm:pt modelId="{66374EE0-7698-4AEB-89D9-122DD59C3C0A}" type="pres">
      <dgm:prSet presAssocID="{0B4B31EA-2204-4103-A824-19527CF71D19}" presName="hierChild2" presStyleCnt="0"/>
      <dgm:spPr/>
    </dgm:pt>
    <dgm:pt modelId="{C78C4B9C-2CAF-4BC0-94BA-54FF1783B009}" type="pres">
      <dgm:prSet presAssocID="{0B4B31EA-2204-4103-A824-19527CF71D19}" presName="hierChild3" presStyleCnt="0"/>
      <dgm:spPr/>
    </dgm:pt>
  </dgm:ptLst>
  <dgm:cxnLst>
    <dgm:cxn modelId="{EEF38EED-F5B9-4F55-B0FE-8136BB8C2ACA}" type="presOf" srcId="{BF9D3761-2DB4-4CC3-A16B-1E92AA82E161}" destId="{F2F9129E-6E51-48F2-8F52-5E778219DDE0}" srcOrd="0" destOrd="0" presId="urn:microsoft.com/office/officeart/2005/8/layout/orgChart1"/>
    <dgm:cxn modelId="{A03EC45D-B331-46E5-94D0-797A7022A919}" type="presOf" srcId="{9C53C402-7D2F-42E9-AF3E-FEEC47A0F3C0}" destId="{27866DD5-B2FC-4AEB-AB2B-0C2EB244FAA3}" srcOrd="1" destOrd="0" presId="urn:microsoft.com/office/officeart/2005/8/layout/orgChart1"/>
    <dgm:cxn modelId="{16DD3A16-5076-4854-BA90-38745FB837D0}" type="presOf" srcId="{0838999B-4E43-4CF0-990F-0374EDB507F8}" destId="{3AECAD75-5481-4649-B6C2-B99FCD3D0BB9}" srcOrd="1" destOrd="0" presId="urn:microsoft.com/office/officeart/2005/8/layout/orgChart1"/>
    <dgm:cxn modelId="{BB1629ED-0437-4B24-AC3E-20A3388E9438}" srcId="{77190B32-1B10-4633-A6A2-CE7D19287080}" destId="{69E582DF-750A-4B51-936F-3D479B0A07AD}" srcOrd="1" destOrd="0" parTransId="{ABA46D67-1EF5-4DD9-BA5D-D41C930ED9F1}" sibTransId="{8CA7E9FD-3A98-4733-BEC7-1D7C42D2474F}"/>
    <dgm:cxn modelId="{176DE6DF-FEB0-469D-8F7F-B23FF2DEBD4A}" type="presOf" srcId="{77190B32-1B10-4633-A6A2-CE7D19287080}" destId="{93D47C94-5417-4B58-AB43-20C0D0DB82EF}" srcOrd="0" destOrd="0" presId="urn:microsoft.com/office/officeart/2005/8/layout/orgChart1"/>
    <dgm:cxn modelId="{FB965EF8-9E4A-440A-902F-F8C3059476FF}" type="presOf" srcId="{C11E3E21-D9A3-4144-88E0-7B657567DD65}" destId="{48E2913B-2752-49DB-AC4E-84A17A34017A}" srcOrd="0" destOrd="0" presId="urn:microsoft.com/office/officeart/2005/8/layout/orgChart1"/>
    <dgm:cxn modelId="{4E3EC892-6C4B-490A-8826-831C81628D15}" type="presOf" srcId="{4F266291-B74B-4E3A-B0AE-D3A9B09F1268}" destId="{929FD767-BC57-4FF3-A834-72661F0348C1}" srcOrd="1" destOrd="0" presId="urn:microsoft.com/office/officeart/2005/8/layout/orgChart1"/>
    <dgm:cxn modelId="{8807E855-1C03-48E5-9CB0-B02B3B98B45B}" srcId="{5E9CB808-8624-4F90-B5F4-A060F9C13146}" destId="{0AF2062E-7188-463B-A898-3D3860910739}" srcOrd="2" destOrd="0" parTransId="{FCC1F720-138A-413B-A044-2D6A4A0CFF3A}" sibTransId="{00F44E25-E9D2-4E10-AC04-6BEF97301019}"/>
    <dgm:cxn modelId="{7EC1EDC9-7AC1-42D1-8807-9E2A3C60C307}" type="presOf" srcId="{A209F7A7-C2C3-48C6-BDD1-EB55CD5587BD}" destId="{71154A20-6B41-40E2-89E3-2D1BDC014B9B}" srcOrd="0" destOrd="0" presId="urn:microsoft.com/office/officeart/2005/8/layout/orgChart1"/>
    <dgm:cxn modelId="{AF130C1D-B817-4A57-962C-B1A0D5DFFAE3}" srcId="{2D08E401-5D4E-4BFD-A816-78C601CA82B7}" destId="{0B4B31EA-2204-4103-A824-19527CF71D19}" srcOrd="2" destOrd="0" parTransId="{E6CDB649-7336-4295-9755-57888551A9D4}" sibTransId="{2D7C0986-4735-4BEC-89E6-91D8F3A811C9}"/>
    <dgm:cxn modelId="{B4FA7044-02F6-4CA5-8131-8AA0C7BEC67E}" type="presOf" srcId="{B2C0169F-C53D-45B7-A3F5-D6B4D3E2BA38}" destId="{ECF80879-D9A3-4482-B71B-CD6C036E580D}" srcOrd="0" destOrd="0" presId="urn:microsoft.com/office/officeart/2005/8/layout/orgChart1"/>
    <dgm:cxn modelId="{98B87427-95D1-417D-BA0D-50FD49129BF7}" type="presOf" srcId="{D79D76FB-EB6E-4824-8DE7-12A76F63B9CE}" destId="{9F027AC3-65E5-4279-AB6C-FF29F4777C80}" srcOrd="0" destOrd="0" presId="urn:microsoft.com/office/officeart/2005/8/layout/orgChart1"/>
    <dgm:cxn modelId="{735908BE-8097-4BE7-9C76-74DD37881668}" srcId="{9C53C402-7D2F-42E9-AF3E-FEEC47A0F3C0}" destId="{BF9D3761-2DB4-4CC3-A16B-1E92AA82E161}" srcOrd="0" destOrd="0" parTransId="{711CCDCB-FD71-4753-B299-3A1456EF65EF}" sibTransId="{64230AD3-8EB0-41B8-981C-CA0BC3209F23}"/>
    <dgm:cxn modelId="{C4C20DF5-054D-49B1-9B8C-41A796FE830A}" srcId="{43B8D3DD-BEAC-4710-AB8F-2915B42DFD5A}" destId="{D0A9F4CE-B45C-4F3C-8900-CAF9A4189D65}" srcOrd="0" destOrd="0" parTransId="{1A385835-7E99-49C7-8186-4DFC2921EA67}" sibTransId="{65EA4216-758F-444F-9882-D71233E992DC}"/>
    <dgm:cxn modelId="{695D154C-8B05-4738-B034-1DB49D6D14D7}" srcId="{5E9CB808-8624-4F90-B5F4-A060F9C13146}" destId="{A209F7A7-C2C3-48C6-BDD1-EB55CD5587BD}" srcOrd="1" destOrd="0" parTransId="{AAAB1820-8A15-4855-BCAA-1DB26519FB7E}" sibTransId="{0E270BFB-01C9-4850-833C-C960DAC3A4CA}"/>
    <dgm:cxn modelId="{2C28859D-D820-4395-A5F8-92BF7B209F63}" type="presOf" srcId="{D0A9F4CE-B45C-4F3C-8900-CAF9A4189D65}" destId="{324F9BEA-1D1F-4D1C-BA67-391A5856CB03}" srcOrd="0" destOrd="0" presId="urn:microsoft.com/office/officeart/2005/8/layout/orgChart1"/>
    <dgm:cxn modelId="{AD4B7A06-E82D-4047-9360-A5C16C65B6E1}" type="presOf" srcId="{A1E0C930-6E00-4ECC-A574-842B926416DB}" destId="{83C983B2-D17B-490F-B747-6A61FC1515E6}" srcOrd="0" destOrd="0" presId="urn:microsoft.com/office/officeart/2005/8/layout/orgChart1"/>
    <dgm:cxn modelId="{D9E993A7-3FBB-4AFB-A04D-D38B2282EAC5}" type="presOf" srcId="{CE8643DE-4165-4840-BA14-2355D636AD6E}" destId="{81F8D06A-0AD3-4217-9EA7-E4658136222B}" srcOrd="0" destOrd="0" presId="urn:microsoft.com/office/officeart/2005/8/layout/orgChart1"/>
    <dgm:cxn modelId="{150639F1-ED4B-4E1F-B2F2-1CB891D2FDB1}" type="presOf" srcId="{E868870B-2E31-468E-9C20-A26C7BEAB0D6}" destId="{5736DEAF-EE99-4FB6-9A6A-3BB8ECCA2FF5}" srcOrd="0" destOrd="0" presId="urn:microsoft.com/office/officeart/2005/8/layout/orgChart1"/>
    <dgm:cxn modelId="{96AE56A9-72D2-4AFD-85C4-BAE24B8067C1}" srcId="{B2C0169F-C53D-45B7-A3F5-D6B4D3E2BA38}" destId="{43B8D3DD-BEAC-4710-AB8F-2915B42DFD5A}" srcOrd="2" destOrd="0" parTransId="{544261D3-6ECB-4613-B229-8A7A3F06DBA0}" sibTransId="{C667DE1A-A971-49B3-B172-B93BA4E18691}"/>
    <dgm:cxn modelId="{3D9FA26A-DE67-48F7-8257-8CC5B6F9D371}" type="presOf" srcId="{84A7677E-ACB7-4B3C-A40B-E37BE476168C}" destId="{C6E56551-E469-4959-8D0F-B769243F7A15}" srcOrd="0" destOrd="0" presId="urn:microsoft.com/office/officeart/2005/8/layout/orgChart1"/>
    <dgm:cxn modelId="{D681DE24-65E4-442A-ABE4-92B0F24C1FE3}" type="presOf" srcId="{27A082B3-2FF0-4B2F-BDDA-1D8583DE419E}" destId="{D484C186-6706-4C47-83D6-D88B8F2CD970}" srcOrd="0" destOrd="0" presId="urn:microsoft.com/office/officeart/2005/8/layout/orgChart1"/>
    <dgm:cxn modelId="{0CEA9116-8DAC-413E-B84F-ECAFBE1B2746}" type="presOf" srcId="{BEEA9AF2-430D-4294-862A-B8736BABC2CB}" destId="{9B7DBA39-86DD-441C-9535-BDF04D647661}" srcOrd="1" destOrd="0" presId="urn:microsoft.com/office/officeart/2005/8/layout/orgChart1"/>
    <dgm:cxn modelId="{A4F5FE35-5F65-4BD6-BF4D-D2B2B1640A9C}" type="presOf" srcId="{43B8D3DD-BEAC-4710-AB8F-2915B42DFD5A}" destId="{381CDE00-C82D-4910-B289-441673698AF9}" srcOrd="0" destOrd="0" presId="urn:microsoft.com/office/officeart/2005/8/layout/orgChart1"/>
    <dgm:cxn modelId="{8E7E3D97-74B0-49AD-BEBA-DC52485614E8}" type="presOf" srcId="{43B8D3DD-BEAC-4710-AB8F-2915B42DFD5A}" destId="{523F78B3-064B-4A5D-8B80-BB66A50C7DD1}" srcOrd="1" destOrd="0" presId="urn:microsoft.com/office/officeart/2005/8/layout/orgChart1"/>
    <dgm:cxn modelId="{DB8E4646-F73B-4BD1-9A62-566C6597E8D7}" type="presOf" srcId="{A209F7A7-C2C3-48C6-BDD1-EB55CD5587BD}" destId="{6FA73A92-284F-40B9-8FA7-FADF17993A6E}" srcOrd="1" destOrd="0" presId="urn:microsoft.com/office/officeart/2005/8/layout/orgChart1"/>
    <dgm:cxn modelId="{62821882-F10C-4968-A078-6ADB59D5021B}" type="presOf" srcId="{B5D5D397-BB8A-49BD-A213-B0A9A8D088A4}" destId="{E1E9416D-89C6-48B3-9451-8E23DBAF9C8D}" srcOrd="0" destOrd="0" presId="urn:microsoft.com/office/officeart/2005/8/layout/orgChart1"/>
    <dgm:cxn modelId="{34B62948-822F-4484-8D79-89394D965B82}" type="presOf" srcId="{A3E0B44C-7C49-4D09-A378-A05A9FD316F9}" destId="{54F94F29-1C79-446F-942E-8EB177E756DA}" srcOrd="1" destOrd="0" presId="urn:microsoft.com/office/officeart/2005/8/layout/orgChart1"/>
    <dgm:cxn modelId="{112DE008-F941-4F1F-B0CC-5535359A89A1}" type="presOf" srcId="{5ABE4EFB-5188-44A4-9D43-0F50A70603DA}" destId="{B1E40A86-6F3B-47D7-A690-F63BF7AE0A05}" srcOrd="0" destOrd="0" presId="urn:microsoft.com/office/officeart/2005/8/layout/orgChart1"/>
    <dgm:cxn modelId="{8142D6F5-9DB7-4D92-BA29-0D81F5B9F246}" type="presOf" srcId="{0B4B31EA-2204-4103-A824-19527CF71D19}" destId="{29CEB53F-33EA-423C-81F8-A9720F34E3A0}" srcOrd="0" destOrd="0" presId="urn:microsoft.com/office/officeart/2005/8/layout/orgChart1"/>
    <dgm:cxn modelId="{07053B10-1C91-4952-8006-D52CCFC01295}" type="presOf" srcId="{711CCDCB-FD71-4753-B299-3A1456EF65EF}" destId="{C300F6D3-D50A-4767-B984-33C5BB6A19C6}" srcOrd="0" destOrd="0" presId="urn:microsoft.com/office/officeart/2005/8/layout/orgChart1"/>
    <dgm:cxn modelId="{50601869-0988-47AC-BEA3-AE25654A8212}" type="presOf" srcId="{1264484E-E551-45E1-B548-007C9EA38577}" destId="{FB61D7C1-BF78-4E6B-AD68-22D50FA2E65D}" srcOrd="0" destOrd="0" presId="urn:microsoft.com/office/officeart/2005/8/layout/orgChart1"/>
    <dgm:cxn modelId="{8EE6CF2E-FBDE-45AF-BB66-CF0C304D1816}" srcId="{43B8D3DD-BEAC-4710-AB8F-2915B42DFD5A}" destId="{A3E0B44C-7C49-4D09-A378-A05A9FD316F9}" srcOrd="2" destOrd="0" parTransId="{D637387F-3D3E-4D4B-8E67-43F39925A409}" sibTransId="{6318257F-95BC-4DA7-B070-88F4061920A8}"/>
    <dgm:cxn modelId="{EB3C121E-2462-4077-B400-59F363951B9D}" srcId="{A14D70A4-728D-4A87-9FE2-F9BD249C9C0E}" destId="{0838999B-4E43-4CF0-990F-0374EDB507F8}" srcOrd="0" destOrd="0" parTransId="{84A7677E-ACB7-4B3C-A40B-E37BE476168C}" sibTransId="{2F305180-AE71-47D1-BA44-CB257AEFE1AA}"/>
    <dgm:cxn modelId="{FAEBEDF0-F4B6-484B-892C-0794877AB7B5}" srcId="{9C53C402-7D2F-42E9-AF3E-FEEC47A0F3C0}" destId="{FB3A9F71-51E8-40AC-BD55-691E618489D9}" srcOrd="1" destOrd="0" parTransId="{A89F6351-08E7-4B4E-ABE6-E22CB4CEFCBF}" sibTransId="{AE2EBEC2-6292-4989-B20E-FA413AF7A963}"/>
    <dgm:cxn modelId="{8A5CF4B3-3110-4301-B361-C16172A41F0E}" type="presOf" srcId="{5ABE4EFB-5188-44A4-9D43-0F50A70603DA}" destId="{C140FB92-DC17-4018-BA52-E7BBC7C0E29A}" srcOrd="1" destOrd="0" presId="urn:microsoft.com/office/officeart/2005/8/layout/orgChart1"/>
    <dgm:cxn modelId="{B8D39D32-ECEE-4BDF-AA9C-773D4D540DE5}" type="presOf" srcId="{A3E0B44C-7C49-4D09-A378-A05A9FD316F9}" destId="{BD2AD9F1-CECB-4A13-BB85-AF45DF40029F}" srcOrd="0" destOrd="0" presId="urn:microsoft.com/office/officeart/2005/8/layout/orgChart1"/>
    <dgm:cxn modelId="{1263768B-ACDD-41EE-A65A-84592312F19D}" srcId="{2D08E401-5D4E-4BFD-A816-78C601CA82B7}" destId="{C11E3E21-D9A3-4144-88E0-7B657567DD65}" srcOrd="0" destOrd="0" parTransId="{4FA9E8B8-B37F-4C5C-A7A8-1AA11F86F1F7}" sibTransId="{EF487A2D-7311-4EB1-B0AC-A366B455C565}"/>
    <dgm:cxn modelId="{CA3CA2FD-693C-435C-B26C-7C108231FC5C}" type="presOf" srcId="{FB3A9F71-51E8-40AC-BD55-691E618489D9}" destId="{4347124D-B628-4EB4-9F9D-462EC1C3C40A}" srcOrd="0" destOrd="0" presId="urn:microsoft.com/office/officeart/2005/8/layout/orgChart1"/>
    <dgm:cxn modelId="{CEA7A033-A79A-42F4-90C6-48EE73CF8A16}" type="presOf" srcId="{BEEA9AF2-430D-4294-862A-B8736BABC2CB}" destId="{670E8DD7-2EB8-493E-8596-2511D3113B1C}" srcOrd="0" destOrd="0" presId="urn:microsoft.com/office/officeart/2005/8/layout/orgChart1"/>
    <dgm:cxn modelId="{592BDB4A-B134-456C-B849-B5B0D3864D4D}" type="presOf" srcId="{539E1A6E-97A6-43EB-BEF1-857A18B7702F}" destId="{A92CDE3D-FEAC-416A-889C-307E30AB365D}" srcOrd="0" destOrd="0" presId="urn:microsoft.com/office/officeart/2005/8/layout/orgChart1"/>
    <dgm:cxn modelId="{C394B3EF-F488-4F01-95E4-8D5EC464FD27}" type="presOf" srcId="{AAAB1820-8A15-4855-BCAA-1DB26519FB7E}" destId="{59CA008F-1715-4791-8A05-E654357D86E9}" srcOrd="0" destOrd="0" presId="urn:microsoft.com/office/officeart/2005/8/layout/orgChart1"/>
    <dgm:cxn modelId="{BF5F2F0F-C4DC-4E2F-85B7-68A0FF814CC7}" srcId="{B2C0169F-C53D-45B7-A3F5-D6B4D3E2BA38}" destId="{BEEA9AF2-430D-4294-862A-B8736BABC2CB}" srcOrd="0" destOrd="0" parTransId="{E868870B-2E31-468E-9C20-A26C7BEAB0D6}" sibTransId="{D26A44D6-D963-4F25-AE9E-6C39DE078C0A}"/>
    <dgm:cxn modelId="{FBD8E49E-88D9-41B9-9FEF-5AB837D476F2}" srcId="{2D08E401-5D4E-4BFD-A816-78C601CA82B7}" destId="{B2C0169F-C53D-45B7-A3F5-D6B4D3E2BA38}" srcOrd="1" destOrd="0" parTransId="{AA01C02B-F6D1-4541-9ABA-0FFF4051DFD6}" sibTransId="{6D5251F7-8816-4415-AA14-6A0139432C81}"/>
    <dgm:cxn modelId="{94629948-871A-4287-BBA5-0762C841031D}" type="presOf" srcId="{D0A9F4CE-B45C-4F3C-8900-CAF9A4189D65}" destId="{A66FADEA-39A1-46DF-9B6E-0D5062A0889E}" srcOrd="1" destOrd="0" presId="urn:microsoft.com/office/officeart/2005/8/layout/orgChart1"/>
    <dgm:cxn modelId="{54014BD6-9B3B-43C4-A5C4-ABCDF7152604}" type="presOf" srcId="{A89F6351-08E7-4B4E-ABE6-E22CB4CEFCBF}" destId="{CA9E232F-E05A-40D9-BF0A-26B9BFC96A41}" srcOrd="0" destOrd="0" presId="urn:microsoft.com/office/officeart/2005/8/layout/orgChart1"/>
    <dgm:cxn modelId="{FC9FEABE-06D0-4BA1-A4EF-F661EA682A47}" type="presOf" srcId="{3DD56599-0288-4E00-9861-9379424B08B1}" destId="{79161157-FD69-43A6-BE45-0C2482446072}" srcOrd="0" destOrd="0" presId="urn:microsoft.com/office/officeart/2005/8/layout/orgChart1"/>
    <dgm:cxn modelId="{A5B754D4-7269-4578-BAB8-93DADCD6D0B5}" type="presOf" srcId="{0AF2062E-7188-463B-A898-3D3860910739}" destId="{47C0D045-D88B-4ACE-BFE3-2BF1D2379472}" srcOrd="0" destOrd="0" presId="urn:microsoft.com/office/officeart/2005/8/layout/orgChart1"/>
    <dgm:cxn modelId="{5B131E72-68FC-4541-8E91-6437B774A2BA}" srcId="{B2C0169F-C53D-45B7-A3F5-D6B4D3E2BA38}" destId="{77190B32-1B10-4633-A6A2-CE7D19287080}" srcOrd="5" destOrd="0" parTransId="{8B321458-9BC2-4144-B4A1-1D20B4DEAAF0}" sibTransId="{295635DD-DC1D-49DF-9735-4DDC21A4FAA9}"/>
    <dgm:cxn modelId="{FC4E4EB8-484B-414C-99B8-5E1D0C00007B}" type="presOf" srcId="{5F70BEFD-5421-4EE5-AA9E-DF74D518CFC5}" destId="{41588603-F115-4A3E-8905-6092C2CBFB9E}" srcOrd="0" destOrd="0" presId="urn:microsoft.com/office/officeart/2005/8/layout/orgChart1"/>
    <dgm:cxn modelId="{26548F40-6869-4BB3-B53D-A84127BC22C9}" type="presOf" srcId="{A14D70A4-728D-4A87-9FE2-F9BD249C9C0E}" destId="{A4001FB3-8AFA-4E31-AC6F-8E8E22C4295A}" srcOrd="0" destOrd="0" presId="urn:microsoft.com/office/officeart/2005/8/layout/orgChart1"/>
    <dgm:cxn modelId="{AD08F63A-01DF-447F-A664-B1339F04D681}" type="presOf" srcId="{FCC1F720-138A-413B-A044-2D6A4A0CFF3A}" destId="{A1B7DDBE-C28A-4B1A-8B58-D253E1A7037D}" srcOrd="0" destOrd="0" presId="urn:microsoft.com/office/officeart/2005/8/layout/orgChart1"/>
    <dgm:cxn modelId="{2A40AAF2-3781-4332-8311-85BDD7A00784}" type="presOf" srcId="{69E582DF-750A-4B51-936F-3D479B0A07AD}" destId="{66DB0AA0-E300-4E75-AE9A-FA8141B4C666}" srcOrd="0" destOrd="0" presId="urn:microsoft.com/office/officeart/2005/8/layout/orgChart1"/>
    <dgm:cxn modelId="{4C201755-2DEF-4EF3-93F2-B14D3B27FC39}" type="presOf" srcId="{0838999B-4E43-4CF0-990F-0374EDB507F8}" destId="{B0A1CD7E-2F1B-4B96-B3DC-84E8C728D5F6}" srcOrd="0" destOrd="0" presId="urn:microsoft.com/office/officeart/2005/8/layout/orgChart1"/>
    <dgm:cxn modelId="{038B3713-781E-468F-832B-A4F71FE0783E}" type="presOf" srcId="{4F266291-B74B-4E3A-B0AE-D3A9B09F1268}" destId="{41340B10-EA2F-4AEB-AA68-2EAEC5705D9B}" srcOrd="0" destOrd="0" presId="urn:microsoft.com/office/officeart/2005/8/layout/orgChart1"/>
    <dgm:cxn modelId="{640D6970-4595-4929-B7EA-F3344CCAE521}" type="presOf" srcId="{BF9D3761-2DB4-4CC3-A16B-1E92AA82E161}" destId="{3C750CDE-A269-4F5B-8DF1-10B05EEDBFB5}" srcOrd="1" destOrd="0" presId="urn:microsoft.com/office/officeart/2005/8/layout/orgChart1"/>
    <dgm:cxn modelId="{5803A74E-9F1F-4DDA-BBF6-FAA1A644841C}" srcId="{BEEA9AF2-430D-4294-862A-B8736BABC2CB}" destId="{4F266291-B74B-4E3A-B0AE-D3A9B09F1268}" srcOrd="0" destOrd="0" parTransId="{CE8643DE-4165-4840-BA14-2355D636AD6E}" sibTransId="{30811370-664E-43BE-BD83-A05B8E63386F}"/>
    <dgm:cxn modelId="{902A644F-7BB6-4514-8D66-2C59E3065F88}" srcId="{BEEA9AF2-430D-4294-862A-B8736BABC2CB}" destId="{5F70BEFD-5421-4EE5-AA9E-DF74D518CFC5}" srcOrd="2" destOrd="0" parTransId="{659B734A-16F2-465D-AEB9-3D919116176C}" sibTransId="{D9188697-0BFD-492D-8D71-2385898B2158}"/>
    <dgm:cxn modelId="{9D0CE54B-B773-40D9-ADAE-DFCB73213B45}" type="presOf" srcId="{0B4B31EA-2204-4103-A824-19527CF71D19}" destId="{D29930DD-F2B5-4E1A-88F2-E41CED26589F}" srcOrd="1" destOrd="0" presId="urn:microsoft.com/office/officeart/2005/8/layout/orgChart1"/>
    <dgm:cxn modelId="{5820E9B2-5A13-40EA-B2D8-7EC51730DFD0}" type="presOf" srcId="{5E9CB808-8624-4F90-B5F4-A060F9C13146}" destId="{C70C52FE-87CF-464E-8569-E690DD200499}" srcOrd="0" destOrd="0" presId="urn:microsoft.com/office/officeart/2005/8/layout/orgChart1"/>
    <dgm:cxn modelId="{CDB55598-20BE-449F-91CD-0D34EA926E71}" type="presOf" srcId="{5E9CB808-8624-4F90-B5F4-A060F9C13146}" destId="{CE485CAC-5954-4522-806A-7E6C0A0B585C}" srcOrd="1" destOrd="0" presId="urn:microsoft.com/office/officeart/2005/8/layout/orgChart1"/>
    <dgm:cxn modelId="{2617FAA0-2116-44FF-A907-00AB29940185}" srcId="{B2C0169F-C53D-45B7-A3F5-D6B4D3E2BA38}" destId="{5E9CB808-8624-4F90-B5F4-A060F9C13146}" srcOrd="3" destOrd="0" parTransId="{27A082B3-2FF0-4B2F-BDDA-1D8583DE419E}" sibTransId="{8B3D32BD-2F44-4F4B-BBFE-78CCB0C3D813}"/>
    <dgm:cxn modelId="{97B7611C-1946-4071-B8D7-9222E5878477}" srcId="{BEEA9AF2-430D-4294-862A-B8736BABC2CB}" destId="{5ABE4EFB-5188-44A4-9D43-0F50A70603DA}" srcOrd="1" destOrd="0" parTransId="{5AE4D1BF-8E21-4ECA-B1E4-5A4216AF9788}" sibTransId="{62646658-8466-4433-9C40-DA5A6EC27E0E}"/>
    <dgm:cxn modelId="{18084D90-BA0F-42A4-A3DB-0B2C3A93DD65}" type="presOf" srcId="{9FCA780A-A645-4B41-99BD-C6E6762FBF21}" destId="{C583DCFA-9706-4E06-A920-6EBA5CF41D0B}" srcOrd="0" destOrd="0" presId="urn:microsoft.com/office/officeart/2005/8/layout/orgChart1"/>
    <dgm:cxn modelId="{B8F9E97E-FA5C-4A1F-A2EE-F4847FFB8D27}" type="presOf" srcId="{A14D70A4-728D-4A87-9FE2-F9BD249C9C0E}" destId="{28859E80-A2FA-4C50-B3F5-01D47F5C37C7}" srcOrd="1" destOrd="0" presId="urn:microsoft.com/office/officeart/2005/8/layout/orgChart1"/>
    <dgm:cxn modelId="{3F47FD63-E2AE-4168-BC86-B13DEFE652EF}" srcId="{5E9CB808-8624-4F90-B5F4-A060F9C13146}" destId="{1264484E-E551-45E1-B548-007C9EA38577}" srcOrd="0" destOrd="0" parTransId="{D79D76FB-EB6E-4824-8DE7-12A76F63B9CE}" sibTransId="{354E94E6-DF5C-467D-9967-C4924C98457C}"/>
    <dgm:cxn modelId="{DBC9A64D-4B27-4881-8136-C51CB547829D}" type="presOf" srcId="{77190B32-1B10-4633-A6A2-CE7D19287080}" destId="{0E41261A-16E7-4DA1-92BE-CC8FD59BCF10}" srcOrd="1" destOrd="0" presId="urn:microsoft.com/office/officeart/2005/8/layout/orgChart1"/>
    <dgm:cxn modelId="{D20D0D8A-5361-411E-BA7A-07BEC08AD37E}" type="presOf" srcId="{3DD56599-0288-4E00-9861-9379424B08B1}" destId="{014D5780-A4EC-4AD7-AF33-AD6A5F2FA963}" srcOrd="1" destOrd="0" presId="urn:microsoft.com/office/officeart/2005/8/layout/orgChart1"/>
    <dgm:cxn modelId="{3935E445-5C9F-4FA9-84BB-401431E1D34B}" type="presOf" srcId="{69E582DF-750A-4B51-936F-3D479B0A07AD}" destId="{100EB93C-DEEF-419E-8EFE-A907046EF278}" srcOrd="1" destOrd="0" presId="urn:microsoft.com/office/officeart/2005/8/layout/orgChart1"/>
    <dgm:cxn modelId="{9093AECF-AFB5-407D-9065-1CD98D91BC84}" type="presOf" srcId="{8B321458-9BC2-4144-B4A1-1D20B4DEAAF0}" destId="{7FEF13C6-A8C8-45F2-A479-AAE1768A121B}" srcOrd="0" destOrd="0" presId="urn:microsoft.com/office/officeart/2005/8/layout/orgChart1"/>
    <dgm:cxn modelId="{D0F99ABD-7D11-4614-91FD-8E070B878B6F}" type="presOf" srcId="{FB3A9F71-51E8-40AC-BD55-691E618489D9}" destId="{A5E76233-32DE-43A6-ABFF-4EE389D99B49}" srcOrd="1" destOrd="0" presId="urn:microsoft.com/office/officeart/2005/8/layout/orgChart1"/>
    <dgm:cxn modelId="{F631BB74-1525-4680-8340-EDB2BEF8E68D}" type="presOf" srcId="{5AE4D1BF-8E21-4ECA-B1E4-5A4216AF9788}" destId="{C35CB647-3E62-4350-992C-D4F215AADA44}" srcOrd="0" destOrd="0" presId="urn:microsoft.com/office/officeart/2005/8/layout/orgChart1"/>
    <dgm:cxn modelId="{4C5EC7B5-676E-4476-A005-B8F39C2A353D}" type="presOf" srcId="{5F70BEFD-5421-4EE5-AA9E-DF74D518CFC5}" destId="{F99C2726-1CA6-4AC5-A4D6-A2D26E4950F7}" srcOrd="1" destOrd="0" presId="urn:microsoft.com/office/officeart/2005/8/layout/orgChart1"/>
    <dgm:cxn modelId="{88BF3D33-01C5-4E7C-A67C-2FA6E7D9F437}" srcId="{B2C0169F-C53D-45B7-A3F5-D6B4D3E2BA38}" destId="{A14D70A4-728D-4A87-9FE2-F9BD249C9C0E}" srcOrd="1" destOrd="0" parTransId="{B5D5D397-BB8A-49BD-A213-B0A9A8D088A4}" sibTransId="{99D0430A-6CAC-4B9A-8FFF-EFAE8311F502}"/>
    <dgm:cxn modelId="{9C373779-030A-443D-8EA8-2C2BC14B85B4}" type="presOf" srcId="{1A385835-7E99-49C7-8186-4DFC2921EA67}" destId="{653AB086-2BA7-4FA0-8267-8AAFB575C3E3}" srcOrd="0" destOrd="0" presId="urn:microsoft.com/office/officeart/2005/8/layout/orgChart1"/>
    <dgm:cxn modelId="{64DF1D7B-CCAB-4B73-87A4-BF8268B054AA}" srcId="{77190B32-1B10-4633-A6A2-CE7D19287080}" destId="{3DD56599-0288-4E00-9861-9379424B08B1}" srcOrd="0" destOrd="0" parTransId="{A1E0C930-6E00-4ECC-A574-842B926416DB}" sibTransId="{26AB70A2-CC64-4289-B364-5A8CF04B09DB}"/>
    <dgm:cxn modelId="{BD3116CB-C8D2-420D-8E42-B050BA43761B}" srcId="{B2C0169F-C53D-45B7-A3F5-D6B4D3E2BA38}" destId="{9C53C402-7D2F-42E9-AF3E-FEEC47A0F3C0}" srcOrd="4" destOrd="0" parTransId="{539E1A6E-97A6-43EB-BEF1-857A18B7702F}" sibTransId="{8779F02D-4481-4137-B186-715A77B8FD6B}"/>
    <dgm:cxn modelId="{374DAAC2-3C81-4F71-88CF-13ACDD81FEE9}" type="presOf" srcId="{6CD77D0E-F047-4175-B3FF-88B6E2B89F28}" destId="{3ED67A1E-A551-451C-92B1-2506992CFEDB}" srcOrd="0" destOrd="0" presId="urn:microsoft.com/office/officeart/2005/8/layout/orgChart1"/>
    <dgm:cxn modelId="{844777F3-EAAF-4718-9017-D05CA62D0F64}" type="presOf" srcId="{0AF2062E-7188-463B-A898-3D3860910739}" destId="{FF256A9B-1C53-45E8-9ED4-2F9DF37317AF}" srcOrd="1" destOrd="0" presId="urn:microsoft.com/office/officeart/2005/8/layout/orgChart1"/>
    <dgm:cxn modelId="{D472FCCF-835F-4F10-A9EE-606403CE6AE3}" type="presOf" srcId="{1264484E-E551-45E1-B548-007C9EA38577}" destId="{6E463D2D-D6C8-4AEC-BD0D-50C4F958A0C7}" srcOrd="1" destOrd="0" presId="urn:microsoft.com/office/officeart/2005/8/layout/orgChart1"/>
    <dgm:cxn modelId="{BD0CEF7F-D918-4C43-8E18-3A9DCB742488}" srcId="{43B8D3DD-BEAC-4710-AB8F-2915B42DFD5A}" destId="{9FCA780A-A645-4B41-99BD-C6E6762FBF21}" srcOrd="1" destOrd="0" parTransId="{6CD77D0E-F047-4175-B3FF-88B6E2B89F28}" sibTransId="{12E9FDDA-8E88-41C8-B630-037F7F60EF0B}"/>
    <dgm:cxn modelId="{3AE239FD-8089-4884-9C5B-EC8FF8410C2B}" type="presOf" srcId="{2D08E401-5D4E-4BFD-A816-78C601CA82B7}" destId="{B7785451-DB9B-4150-8FD1-EBCC759868D4}" srcOrd="0" destOrd="0" presId="urn:microsoft.com/office/officeart/2005/8/layout/orgChart1"/>
    <dgm:cxn modelId="{6DCBC897-45F0-4823-8657-704671755234}" type="presOf" srcId="{C11E3E21-D9A3-4144-88E0-7B657567DD65}" destId="{BED9AD3C-9976-4139-93D9-225EC5E54EAD}" srcOrd="1" destOrd="0" presId="urn:microsoft.com/office/officeart/2005/8/layout/orgChart1"/>
    <dgm:cxn modelId="{57C06F94-F8C9-490D-BD2C-DD25A32D15F7}" type="presOf" srcId="{659B734A-16F2-465D-AEB9-3D919116176C}" destId="{0CC4D61C-DCE3-4DB8-A0C7-54503BB167B4}" srcOrd="0" destOrd="0" presId="urn:microsoft.com/office/officeart/2005/8/layout/orgChart1"/>
    <dgm:cxn modelId="{692F1EEE-A67D-407A-9336-7167FDA114F9}" type="presOf" srcId="{B2C0169F-C53D-45B7-A3F5-D6B4D3E2BA38}" destId="{6B00A941-9597-45D0-9E8E-4A8D67E22D80}" srcOrd="1" destOrd="0" presId="urn:microsoft.com/office/officeart/2005/8/layout/orgChart1"/>
    <dgm:cxn modelId="{5BF1A30E-D4C5-43D4-BE4F-FE5E90DDFBE5}" type="presOf" srcId="{9FCA780A-A645-4B41-99BD-C6E6762FBF21}" destId="{2A8625FD-D371-46A6-96FB-891CCCF960A8}" srcOrd="1" destOrd="0" presId="urn:microsoft.com/office/officeart/2005/8/layout/orgChart1"/>
    <dgm:cxn modelId="{8FEE86B2-FE76-447A-8330-F1F79BDFD1DC}" type="presOf" srcId="{D637387F-3D3E-4D4B-8E67-43F39925A409}" destId="{AE7E6985-F752-4BDA-8FE4-7B8504145076}" srcOrd="0" destOrd="0" presId="urn:microsoft.com/office/officeart/2005/8/layout/orgChart1"/>
    <dgm:cxn modelId="{AD8CBA75-0378-426C-8103-71AD3CA0C8EF}" type="presOf" srcId="{9C53C402-7D2F-42E9-AF3E-FEEC47A0F3C0}" destId="{26A92E46-C6A4-46BF-9AC5-BEFA3869AA6E}" srcOrd="0" destOrd="0" presId="urn:microsoft.com/office/officeart/2005/8/layout/orgChart1"/>
    <dgm:cxn modelId="{5FD702E2-146E-4F8F-920B-508172FD86D8}" type="presOf" srcId="{ABA46D67-1EF5-4DD9-BA5D-D41C930ED9F1}" destId="{0FBE00BE-18BB-4BA8-9C8D-749876D6E1F9}" srcOrd="0" destOrd="0" presId="urn:microsoft.com/office/officeart/2005/8/layout/orgChart1"/>
    <dgm:cxn modelId="{8C7F7501-FC56-459A-A329-60D68E762400}" type="presOf" srcId="{544261D3-6ECB-4613-B229-8A7A3F06DBA0}" destId="{40BD105A-5A0B-449E-AACD-3CD5ED3BAB58}" srcOrd="0" destOrd="0" presId="urn:microsoft.com/office/officeart/2005/8/layout/orgChart1"/>
    <dgm:cxn modelId="{A6D63DD7-E8AA-4F43-A6E4-B2A3CEA8F1E8}" type="presParOf" srcId="{B7785451-DB9B-4150-8FD1-EBCC759868D4}" destId="{A9B10B8A-AE14-4DD9-AA83-0F292C92C6B4}" srcOrd="0" destOrd="0" presId="urn:microsoft.com/office/officeart/2005/8/layout/orgChart1"/>
    <dgm:cxn modelId="{4D9D01A1-1840-43A3-B9DF-46E7C298B2CA}" type="presParOf" srcId="{A9B10B8A-AE14-4DD9-AA83-0F292C92C6B4}" destId="{ECAC8D6C-94BB-4037-93D1-CE7A8355082E}" srcOrd="0" destOrd="0" presId="urn:microsoft.com/office/officeart/2005/8/layout/orgChart1"/>
    <dgm:cxn modelId="{984E6DC7-61C6-4E3C-A396-5A7447BFE8E1}" type="presParOf" srcId="{ECAC8D6C-94BB-4037-93D1-CE7A8355082E}" destId="{48E2913B-2752-49DB-AC4E-84A17A34017A}" srcOrd="0" destOrd="0" presId="urn:microsoft.com/office/officeart/2005/8/layout/orgChart1"/>
    <dgm:cxn modelId="{AF6B4244-1D2B-47EC-A6E3-867536553F8A}" type="presParOf" srcId="{ECAC8D6C-94BB-4037-93D1-CE7A8355082E}" destId="{BED9AD3C-9976-4139-93D9-225EC5E54EAD}" srcOrd="1" destOrd="0" presId="urn:microsoft.com/office/officeart/2005/8/layout/orgChart1"/>
    <dgm:cxn modelId="{36EEF2B1-A048-4816-96B8-F3FEE3653A56}" type="presParOf" srcId="{A9B10B8A-AE14-4DD9-AA83-0F292C92C6B4}" destId="{ADA0571B-A50E-49D2-9741-6F56CBB0B4F2}" srcOrd="1" destOrd="0" presId="urn:microsoft.com/office/officeart/2005/8/layout/orgChart1"/>
    <dgm:cxn modelId="{8EE55AEC-AA17-4141-A5C4-134D45722BB5}" type="presParOf" srcId="{A9B10B8A-AE14-4DD9-AA83-0F292C92C6B4}" destId="{84AF4EEF-681B-458D-87F0-7CA2DAEDC849}" srcOrd="2" destOrd="0" presId="urn:microsoft.com/office/officeart/2005/8/layout/orgChart1"/>
    <dgm:cxn modelId="{42194906-CD68-4F64-B06B-CEB5B21F61AA}" type="presParOf" srcId="{B7785451-DB9B-4150-8FD1-EBCC759868D4}" destId="{0D2FC7C7-BC32-45B4-9309-1FE12338B821}" srcOrd="1" destOrd="0" presId="urn:microsoft.com/office/officeart/2005/8/layout/orgChart1"/>
    <dgm:cxn modelId="{B2F894E2-49B7-4733-81A8-21EAEE7256C4}" type="presParOf" srcId="{0D2FC7C7-BC32-45B4-9309-1FE12338B821}" destId="{DC08E0A3-F148-4BB2-8E97-09481F28EB94}" srcOrd="0" destOrd="0" presId="urn:microsoft.com/office/officeart/2005/8/layout/orgChart1"/>
    <dgm:cxn modelId="{951C6A95-2342-44B3-BC87-A4B8131BE711}" type="presParOf" srcId="{DC08E0A3-F148-4BB2-8E97-09481F28EB94}" destId="{ECF80879-D9A3-4482-B71B-CD6C036E580D}" srcOrd="0" destOrd="0" presId="urn:microsoft.com/office/officeart/2005/8/layout/orgChart1"/>
    <dgm:cxn modelId="{5573960D-BF24-4710-B1DF-11695F68860D}" type="presParOf" srcId="{DC08E0A3-F148-4BB2-8E97-09481F28EB94}" destId="{6B00A941-9597-45D0-9E8E-4A8D67E22D80}" srcOrd="1" destOrd="0" presId="urn:microsoft.com/office/officeart/2005/8/layout/orgChart1"/>
    <dgm:cxn modelId="{1490F8D5-1EF3-4264-A7DC-60B3F669DB11}" type="presParOf" srcId="{0D2FC7C7-BC32-45B4-9309-1FE12338B821}" destId="{A9C9BC1A-E24C-4307-B8C7-9AD379667F2F}" srcOrd="1" destOrd="0" presId="urn:microsoft.com/office/officeart/2005/8/layout/orgChart1"/>
    <dgm:cxn modelId="{557496E7-7720-424A-A1BB-B2A45F642548}" type="presParOf" srcId="{A9C9BC1A-E24C-4307-B8C7-9AD379667F2F}" destId="{5736DEAF-EE99-4FB6-9A6A-3BB8ECCA2FF5}" srcOrd="0" destOrd="0" presId="urn:microsoft.com/office/officeart/2005/8/layout/orgChart1"/>
    <dgm:cxn modelId="{D633E729-68F3-406F-9382-09C1638F26BB}" type="presParOf" srcId="{A9C9BC1A-E24C-4307-B8C7-9AD379667F2F}" destId="{4CD0B995-320F-45FE-BF7D-EAB946747938}" srcOrd="1" destOrd="0" presId="urn:microsoft.com/office/officeart/2005/8/layout/orgChart1"/>
    <dgm:cxn modelId="{709DE9A6-1A33-4B3E-8356-6EA98444F62C}" type="presParOf" srcId="{4CD0B995-320F-45FE-BF7D-EAB946747938}" destId="{032E7487-3648-4964-991E-40060FB4C3B2}" srcOrd="0" destOrd="0" presId="urn:microsoft.com/office/officeart/2005/8/layout/orgChart1"/>
    <dgm:cxn modelId="{7C9BE88B-78F8-40B1-A4D8-5431F8ADCBF2}" type="presParOf" srcId="{032E7487-3648-4964-991E-40060FB4C3B2}" destId="{670E8DD7-2EB8-493E-8596-2511D3113B1C}" srcOrd="0" destOrd="0" presId="urn:microsoft.com/office/officeart/2005/8/layout/orgChart1"/>
    <dgm:cxn modelId="{BDB869C9-4112-4734-9237-4F013EC42DEB}" type="presParOf" srcId="{032E7487-3648-4964-991E-40060FB4C3B2}" destId="{9B7DBA39-86DD-441C-9535-BDF04D647661}" srcOrd="1" destOrd="0" presId="urn:microsoft.com/office/officeart/2005/8/layout/orgChart1"/>
    <dgm:cxn modelId="{5B93ED42-F3F5-46C4-BA59-001DB3F8B8E6}" type="presParOf" srcId="{4CD0B995-320F-45FE-BF7D-EAB946747938}" destId="{927F0200-8901-4813-B8AD-E85DA796882D}" srcOrd="1" destOrd="0" presId="urn:microsoft.com/office/officeart/2005/8/layout/orgChart1"/>
    <dgm:cxn modelId="{8DD2C5D7-2059-4DD1-87D1-3B331FE177D5}" type="presParOf" srcId="{927F0200-8901-4813-B8AD-E85DA796882D}" destId="{81F8D06A-0AD3-4217-9EA7-E4658136222B}" srcOrd="0" destOrd="0" presId="urn:microsoft.com/office/officeart/2005/8/layout/orgChart1"/>
    <dgm:cxn modelId="{3D9A126B-0BC8-4101-83D3-7DE10FD5D350}" type="presParOf" srcId="{927F0200-8901-4813-B8AD-E85DA796882D}" destId="{C3555DD6-8CFF-4DE5-AF14-9E83A393CF52}" srcOrd="1" destOrd="0" presId="urn:microsoft.com/office/officeart/2005/8/layout/orgChart1"/>
    <dgm:cxn modelId="{B19A95F0-C600-475A-9A13-C4B85D8D0E20}" type="presParOf" srcId="{C3555DD6-8CFF-4DE5-AF14-9E83A393CF52}" destId="{9D57A1F4-9868-4914-8CB9-D7F415B6ECD0}" srcOrd="0" destOrd="0" presId="urn:microsoft.com/office/officeart/2005/8/layout/orgChart1"/>
    <dgm:cxn modelId="{5B09CF39-92CF-4274-9CA4-C881D636427D}" type="presParOf" srcId="{9D57A1F4-9868-4914-8CB9-D7F415B6ECD0}" destId="{41340B10-EA2F-4AEB-AA68-2EAEC5705D9B}" srcOrd="0" destOrd="0" presId="urn:microsoft.com/office/officeart/2005/8/layout/orgChart1"/>
    <dgm:cxn modelId="{728B477A-5C0F-459B-A0B5-38856DFA4E59}" type="presParOf" srcId="{9D57A1F4-9868-4914-8CB9-D7F415B6ECD0}" destId="{929FD767-BC57-4FF3-A834-72661F0348C1}" srcOrd="1" destOrd="0" presId="urn:microsoft.com/office/officeart/2005/8/layout/orgChart1"/>
    <dgm:cxn modelId="{ADA8DE33-3892-4440-BD65-99B2AC1FA7C1}" type="presParOf" srcId="{C3555DD6-8CFF-4DE5-AF14-9E83A393CF52}" destId="{6584586F-1D83-485E-940C-713A5017943E}" srcOrd="1" destOrd="0" presId="urn:microsoft.com/office/officeart/2005/8/layout/orgChart1"/>
    <dgm:cxn modelId="{CB60C4FA-2C7E-40B5-A78B-44F0FB85DD34}" type="presParOf" srcId="{C3555DD6-8CFF-4DE5-AF14-9E83A393CF52}" destId="{E50F1FBE-3875-4094-B083-83A785F7CB51}" srcOrd="2" destOrd="0" presId="urn:microsoft.com/office/officeart/2005/8/layout/orgChart1"/>
    <dgm:cxn modelId="{9BDF8742-B55D-4F18-A611-1077DC569262}" type="presParOf" srcId="{927F0200-8901-4813-B8AD-E85DA796882D}" destId="{C35CB647-3E62-4350-992C-D4F215AADA44}" srcOrd="2" destOrd="0" presId="urn:microsoft.com/office/officeart/2005/8/layout/orgChart1"/>
    <dgm:cxn modelId="{4DAB8FAB-31A0-4981-A8D5-EA1DD3DB4090}" type="presParOf" srcId="{927F0200-8901-4813-B8AD-E85DA796882D}" destId="{69000446-D569-414B-87E3-482C18DF6A45}" srcOrd="3" destOrd="0" presId="urn:microsoft.com/office/officeart/2005/8/layout/orgChart1"/>
    <dgm:cxn modelId="{8E81BE0D-53FD-44A7-B55A-FFA469EBD848}" type="presParOf" srcId="{69000446-D569-414B-87E3-482C18DF6A45}" destId="{3FF4B71F-260C-49A8-8A7B-59AA2F92A231}" srcOrd="0" destOrd="0" presId="urn:microsoft.com/office/officeart/2005/8/layout/orgChart1"/>
    <dgm:cxn modelId="{F34DC7ED-0BAF-4DD1-9236-F172C60482BE}" type="presParOf" srcId="{3FF4B71F-260C-49A8-8A7B-59AA2F92A231}" destId="{B1E40A86-6F3B-47D7-A690-F63BF7AE0A05}" srcOrd="0" destOrd="0" presId="urn:microsoft.com/office/officeart/2005/8/layout/orgChart1"/>
    <dgm:cxn modelId="{004A303B-D4D7-44DD-8B79-B3F7FE7AD88D}" type="presParOf" srcId="{3FF4B71F-260C-49A8-8A7B-59AA2F92A231}" destId="{C140FB92-DC17-4018-BA52-E7BBC7C0E29A}" srcOrd="1" destOrd="0" presId="urn:microsoft.com/office/officeart/2005/8/layout/orgChart1"/>
    <dgm:cxn modelId="{FA8B914D-CCB2-4032-8B5F-0C949A59E043}" type="presParOf" srcId="{69000446-D569-414B-87E3-482C18DF6A45}" destId="{31B207B9-A8D6-48CC-B25E-CA5DAA585733}" srcOrd="1" destOrd="0" presId="urn:microsoft.com/office/officeart/2005/8/layout/orgChart1"/>
    <dgm:cxn modelId="{0FD7A200-281F-4A9D-A711-F1C965E8E059}" type="presParOf" srcId="{69000446-D569-414B-87E3-482C18DF6A45}" destId="{31926E83-C95F-4D49-A711-9C5328D8AC27}" srcOrd="2" destOrd="0" presId="urn:microsoft.com/office/officeart/2005/8/layout/orgChart1"/>
    <dgm:cxn modelId="{1B4B06A4-95C4-4D86-BEAD-A76BA3E20BA5}" type="presParOf" srcId="{927F0200-8901-4813-B8AD-E85DA796882D}" destId="{0CC4D61C-DCE3-4DB8-A0C7-54503BB167B4}" srcOrd="4" destOrd="0" presId="urn:microsoft.com/office/officeart/2005/8/layout/orgChart1"/>
    <dgm:cxn modelId="{0351A9B8-FCA5-46A2-AF83-594C4DFB2B51}" type="presParOf" srcId="{927F0200-8901-4813-B8AD-E85DA796882D}" destId="{E2AD6625-3BBA-4A2B-A159-0773F72B3DDE}" srcOrd="5" destOrd="0" presId="urn:microsoft.com/office/officeart/2005/8/layout/orgChart1"/>
    <dgm:cxn modelId="{AC401FCA-5058-41D0-B84C-74C8B8DBFBEC}" type="presParOf" srcId="{E2AD6625-3BBA-4A2B-A159-0773F72B3DDE}" destId="{8D16DA18-B2D5-47CB-88DD-0D50F13242A8}" srcOrd="0" destOrd="0" presId="urn:microsoft.com/office/officeart/2005/8/layout/orgChart1"/>
    <dgm:cxn modelId="{38AB1CBB-8BEC-44F2-A209-412B7936C0B6}" type="presParOf" srcId="{8D16DA18-B2D5-47CB-88DD-0D50F13242A8}" destId="{41588603-F115-4A3E-8905-6092C2CBFB9E}" srcOrd="0" destOrd="0" presId="urn:microsoft.com/office/officeart/2005/8/layout/orgChart1"/>
    <dgm:cxn modelId="{C1BDAB4C-B38C-4A60-A2F2-E13D34E3F14B}" type="presParOf" srcId="{8D16DA18-B2D5-47CB-88DD-0D50F13242A8}" destId="{F99C2726-1CA6-4AC5-A4D6-A2D26E4950F7}" srcOrd="1" destOrd="0" presId="urn:microsoft.com/office/officeart/2005/8/layout/orgChart1"/>
    <dgm:cxn modelId="{B45A7CC4-26C7-43D9-BEC8-98DE0F247BAF}" type="presParOf" srcId="{E2AD6625-3BBA-4A2B-A159-0773F72B3DDE}" destId="{28FE35B6-5D43-4793-855E-3C767740D4D2}" srcOrd="1" destOrd="0" presId="urn:microsoft.com/office/officeart/2005/8/layout/orgChart1"/>
    <dgm:cxn modelId="{C8E72695-BAEC-48F6-BCFD-016EEEFF2112}" type="presParOf" srcId="{E2AD6625-3BBA-4A2B-A159-0773F72B3DDE}" destId="{F042C6B3-2517-4F9C-B9ED-CC2A4CA31883}" srcOrd="2" destOrd="0" presId="urn:microsoft.com/office/officeart/2005/8/layout/orgChart1"/>
    <dgm:cxn modelId="{E46A7B21-DFB2-4D8E-ACEE-502C064667FE}" type="presParOf" srcId="{4CD0B995-320F-45FE-BF7D-EAB946747938}" destId="{CAB70D27-FCFD-4BE8-B6F3-63AF3ADB3ACA}" srcOrd="2" destOrd="0" presId="urn:microsoft.com/office/officeart/2005/8/layout/orgChart1"/>
    <dgm:cxn modelId="{E30ECCEC-28B4-43AB-A884-24BAF3B5F990}" type="presParOf" srcId="{A9C9BC1A-E24C-4307-B8C7-9AD379667F2F}" destId="{E1E9416D-89C6-48B3-9451-8E23DBAF9C8D}" srcOrd="2" destOrd="0" presId="urn:microsoft.com/office/officeart/2005/8/layout/orgChart1"/>
    <dgm:cxn modelId="{538FE685-4A2C-41F5-8B99-869D9AA9A88E}" type="presParOf" srcId="{A9C9BC1A-E24C-4307-B8C7-9AD379667F2F}" destId="{EEA2619B-2F6C-411C-9023-2C399A46DD84}" srcOrd="3" destOrd="0" presId="urn:microsoft.com/office/officeart/2005/8/layout/orgChart1"/>
    <dgm:cxn modelId="{DD3DCC23-5222-47CF-954C-5E643F5A6859}" type="presParOf" srcId="{EEA2619B-2F6C-411C-9023-2C399A46DD84}" destId="{C54CE35E-51C5-467D-A147-14E5EE12B4DE}" srcOrd="0" destOrd="0" presId="urn:microsoft.com/office/officeart/2005/8/layout/orgChart1"/>
    <dgm:cxn modelId="{498DABDA-03B5-4A24-AA28-D6919CBB2587}" type="presParOf" srcId="{C54CE35E-51C5-467D-A147-14E5EE12B4DE}" destId="{A4001FB3-8AFA-4E31-AC6F-8E8E22C4295A}" srcOrd="0" destOrd="0" presId="urn:microsoft.com/office/officeart/2005/8/layout/orgChart1"/>
    <dgm:cxn modelId="{E372A99F-A349-4D8A-8D5D-FEF8944945FD}" type="presParOf" srcId="{C54CE35E-51C5-467D-A147-14E5EE12B4DE}" destId="{28859E80-A2FA-4C50-B3F5-01D47F5C37C7}" srcOrd="1" destOrd="0" presId="urn:microsoft.com/office/officeart/2005/8/layout/orgChart1"/>
    <dgm:cxn modelId="{88B4450D-974B-4F0F-9C0B-7479968C2E2B}" type="presParOf" srcId="{EEA2619B-2F6C-411C-9023-2C399A46DD84}" destId="{2D5C7A08-159F-430D-A9E0-E4F3CB46CBFC}" srcOrd="1" destOrd="0" presId="urn:microsoft.com/office/officeart/2005/8/layout/orgChart1"/>
    <dgm:cxn modelId="{3C343D0F-1BC9-4FD4-B36A-BAC01E7C06E6}" type="presParOf" srcId="{2D5C7A08-159F-430D-A9E0-E4F3CB46CBFC}" destId="{C6E56551-E469-4959-8D0F-B769243F7A15}" srcOrd="0" destOrd="0" presId="urn:microsoft.com/office/officeart/2005/8/layout/orgChart1"/>
    <dgm:cxn modelId="{05428F29-A8DA-4A54-AC92-1EF59A8BA212}" type="presParOf" srcId="{2D5C7A08-159F-430D-A9E0-E4F3CB46CBFC}" destId="{EF5DA339-005A-4244-936A-091EA2B1FCF9}" srcOrd="1" destOrd="0" presId="urn:microsoft.com/office/officeart/2005/8/layout/orgChart1"/>
    <dgm:cxn modelId="{F239F47D-D41C-4AC3-8ACC-8791AFC3E353}" type="presParOf" srcId="{EF5DA339-005A-4244-936A-091EA2B1FCF9}" destId="{ED142823-560E-4AC9-AC10-188A0C6E2CF0}" srcOrd="0" destOrd="0" presId="urn:microsoft.com/office/officeart/2005/8/layout/orgChart1"/>
    <dgm:cxn modelId="{57F1D9BA-3E07-471E-A156-294414C7131C}" type="presParOf" srcId="{ED142823-560E-4AC9-AC10-188A0C6E2CF0}" destId="{B0A1CD7E-2F1B-4B96-B3DC-84E8C728D5F6}" srcOrd="0" destOrd="0" presId="urn:microsoft.com/office/officeart/2005/8/layout/orgChart1"/>
    <dgm:cxn modelId="{7FB4F4F3-97B0-415B-84C3-2CFCA2642C50}" type="presParOf" srcId="{ED142823-560E-4AC9-AC10-188A0C6E2CF0}" destId="{3AECAD75-5481-4649-B6C2-B99FCD3D0BB9}" srcOrd="1" destOrd="0" presId="urn:microsoft.com/office/officeart/2005/8/layout/orgChart1"/>
    <dgm:cxn modelId="{B5211485-7164-445B-B6EC-B236C36D86F2}" type="presParOf" srcId="{EF5DA339-005A-4244-936A-091EA2B1FCF9}" destId="{FCA7179C-3149-4660-881F-CE195369E2F0}" srcOrd="1" destOrd="0" presId="urn:microsoft.com/office/officeart/2005/8/layout/orgChart1"/>
    <dgm:cxn modelId="{8A8A835F-039B-4400-B403-16AA016ED3B5}" type="presParOf" srcId="{EF5DA339-005A-4244-936A-091EA2B1FCF9}" destId="{F952EF1C-4C4C-4518-9D4A-BF747FD0C7D7}" srcOrd="2" destOrd="0" presId="urn:microsoft.com/office/officeart/2005/8/layout/orgChart1"/>
    <dgm:cxn modelId="{0B806B7E-EA63-4542-90BE-DA9A8DA2E7A8}" type="presParOf" srcId="{EEA2619B-2F6C-411C-9023-2C399A46DD84}" destId="{EB6DB865-B34F-493E-8196-CD165513F882}" srcOrd="2" destOrd="0" presId="urn:microsoft.com/office/officeart/2005/8/layout/orgChart1"/>
    <dgm:cxn modelId="{A1C25C9F-FEF1-4570-BC2B-96D742F0B3DC}" type="presParOf" srcId="{A9C9BC1A-E24C-4307-B8C7-9AD379667F2F}" destId="{40BD105A-5A0B-449E-AACD-3CD5ED3BAB58}" srcOrd="4" destOrd="0" presId="urn:microsoft.com/office/officeart/2005/8/layout/orgChart1"/>
    <dgm:cxn modelId="{CB472BB7-50FF-4DB8-933A-5745817BC248}" type="presParOf" srcId="{A9C9BC1A-E24C-4307-B8C7-9AD379667F2F}" destId="{B8AC620D-EBF5-43DC-B26E-21C78EF758A5}" srcOrd="5" destOrd="0" presId="urn:microsoft.com/office/officeart/2005/8/layout/orgChart1"/>
    <dgm:cxn modelId="{831447A5-6FCB-40C2-B914-126481E0657B}" type="presParOf" srcId="{B8AC620D-EBF5-43DC-B26E-21C78EF758A5}" destId="{F432338B-CF9F-4657-81E3-2750FD6593E9}" srcOrd="0" destOrd="0" presId="urn:microsoft.com/office/officeart/2005/8/layout/orgChart1"/>
    <dgm:cxn modelId="{0BCE7C64-9C96-4154-AA8C-353B6E2E9735}" type="presParOf" srcId="{F432338B-CF9F-4657-81E3-2750FD6593E9}" destId="{381CDE00-C82D-4910-B289-441673698AF9}" srcOrd="0" destOrd="0" presId="urn:microsoft.com/office/officeart/2005/8/layout/orgChart1"/>
    <dgm:cxn modelId="{F69EBFDF-4799-4A64-91E0-A2F1DDAEC9E3}" type="presParOf" srcId="{F432338B-CF9F-4657-81E3-2750FD6593E9}" destId="{523F78B3-064B-4A5D-8B80-BB66A50C7DD1}" srcOrd="1" destOrd="0" presId="urn:microsoft.com/office/officeart/2005/8/layout/orgChart1"/>
    <dgm:cxn modelId="{6621412B-946B-4606-B9E2-588E702DA124}" type="presParOf" srcId="{B8AC620D-EBF5-43DC-B26E-21C78EF758A5}" destId="{8C3F9A0C-843D-49E3-9AB0-AD17C46BB503}" srcOrd="1" destOrd="0" presId="urn:microsoft.com/office/officeart/2005/8/layout/orgChart1"/>
    <dgm:cxn modelId="{C5D5BB8C-B51B-4BBB-83AC-95B06E91E465}" type="presParOf" srcId="{8C3F9A0C-843D-49E3-9AB0-AD17C46BB503}" destId="{653AB086-2BA7-4FA0-8267-8AAFB575C3E3}" srcOrd="0" destOrd="0" presId="urn:microsoft.com/office/officeart/2005/8/layout/orgChart1"/>
    <dgm:cxn modelId="{0128C317-5C81-4315-AB55-A58DE20B31F5}" type="presParOf" srcId="{8C3F9A0C-843D-49E3-9AB0-AD17C46BB503}" destId="{AA608588-1C31-4A57-9C07-EA001BB567F1}" srcOrd="1" destOrd="0" presId="urn:microsoft.com/office/officeart/2005/8/layout/orgChart1"/>
    <dgm:cxn modelId="{28268113-9889-41A9-A529-7B4CE838061E}" type="presParOf" srcId="{AA608588-1C31-4A57-9C07-EA001BB567F1}" destId="{8D3DC9CB-89CB-4F57-A940-954E1F67374E}" srcOrd="0" destOrd="0" presId="urn:microsoft.com/office/officeart/2005/8/layout/orgChart1"/>
    <dgm:cxn modelId="{F408A34E-E94E-4E4A-AC76-8E97087490C0}" type="presParOf" srcId="{8D3DC9CB-89CB-4F57-A940-954E1F67374E}" destId="{324F9BEA-1D1F-4D1C-BA67-391A5856CB03}" srcOrd="0" destOrd="0" presId="urn:microsoft.com/office/officeart/2005/8/layout/orgChart1"/>
    <dgm:cxn modelId="{C6426DE1-B7CB-4D3B-B609-B22BE3B2A42F}" type="presParOf" srcId="{8D3DC9CB-89CB-4F57-A940-954E1F67374E}" destId="{A66FADEA-39A1-46DF-9B6E-0D5062A0889E}" srcOrd="1" destOrd="0" presId="urn:microsoft.com/office/officeart/2005/8/layout/orgChart1"/>
    <dgm:cxn modelId="{5CAA8744-ABB6-4901-8636-52935FDF4B8E}" type="presParOf" srcId="{AA608588-1C31-4A57-9C07-EA001BB567F1}" destId="{CC2DCC0B-B741-442F-B4D7-8A95F0C7B3D6}" srcOrd="1" destOrd="0" presId="urn:microsoft.com/office/officeart/2005/8/layout/orgChart1"/>
    <dgm:cxn modelId="{F92253AE-EB7E-42D6-9318-4E373C1D08F0}" type="presParOf" srcId="{AA608588-1C31-4A57-9C07-EA001BB567F1}" destId="{CAD2482E-E3A7-4BBF-A845-D17E6883231A}" srcOrd="2" destOrd="0" presId="urn:microsoft.com/office/officeart/2005/8/layout/orgChart1"/>
    <dgm:cxn modelId="{38AE2D75-C514-414C-A78A-4435A3661BF5}" type="presParOf" srcId="{8C3F9A0C-843D-49E3-9AB0-AD17C46BB503}" destId="{3ED67A1E-A551-451C-92B1-2506992CFEDB}" srcOrd="2" destOrd="0" presId="urn:microsoft.com/office/officeart/2005/8/layout/orgChart1"/>
    <dgm:cxn modelId="{4EB7FED1-C64D-4A59-9EF5-7BCA124675AA}" type="presParOf" srcId="{8C3F9A0C-843D-49E3-9AB0-AD17C46BB503}" destId="{DA7CEC83-3D63-4D7D-9A11-D06339914DBE}" srcOrd="3" destOrd="0" presId="urn:microsoft.com/office/officeart/2005/8/layout/orgChart1"/>
    <dgm:cxn modelId="{1016713A-3B58-4214-8879-AA0CCA73890B}" type="presParOf" srcId="{DA7CEC83-3D63-4D7D-9A11-D06339914DBE}" destId="{BC4F7023-2F00-4B5E-AD18-2662751DC839}" srcOrd="0" destOrd="0" presId="urn:microsoft.com/office/officeart/2005/8/layout/orgChart1"/>
    <dgm:cxn modelId="{3016C77F-19AB-468F-B1E3-D19482980C4B}" type="presParOf" srcId="{BC4F7023-2F00-4B5E-AD18-2662751DC839}" destId="{C583DCFA-9706-4E06-A920-6EBA5CF41D0B}" srcOrd="0" destOrd="0" presId="urn:microsoft.com/office/officeart/2005/8/layout/orgChart1"/>
    <dgm:cxn modelId="{527480CD-7EB4-4E8B-843C-DFF315CD6B85}" type="presParOf" srcId="{BC4F7023-2F00-4B5E-AD18-2662751DC839}" destId="{2A8625FD-D371-46A6-96FB-891CCCF960A8}" srcOrd="1" destOrd="0" presId="urn:microsoft.com/office/officeart/2005/8/layout/orgChart1"/>
    <dgm:cxn modelId="{F4301239-3011-4020-9D41-59F49860B47D}" type="presParOf" srcId="{DA7CEC83-3D63-4D7D-9A11-D06339914DBE}" destId="{CEE070CC-4308-4BB1-A2F0-6CD47770F7DB}" srcOrd="1" destOrd="0" presId="urn:microsoft.com/office/officeart/2005/8/layout/orgChart1"/>
    <dgm:cxn modelId="{227990EA-1B6E-41AE-BB8F-DBB6AEC9F5EF}" type="presParOf" srcId="{DA7CEC83-3D63-4D7D-9A11-D06339914DBE}" destId="{D8F54B81-299C-4A73-AACC-E3135B2A667A}" srcOrd="2" destOrd="0" presId="urn:microsoft.com/office/officeart/2005/8/layout/orgChart1"/>
    <dgm:cxn modelId="{6934E4F9-D3F5-4E84-906C-8767F11FF294}" type="presParOf" srcId="{8C3F9A0C-843D-49E3-9AB0-AD17C46BB503}" destId="{AE7E6985-F752-4BDA-8FE4-7B8504145076}" srcOrd="4" destOrd="0" presId="urn:microsoft.com/office/officeart/2005/8/layout/orgChart1"/>
    <dgm:cxn modelId="{2338BA71-C6B1-4C47-A259-45702A9E9FA8}" type="presParOf" srcId="{8C3F9A0C-843D-49E3-9AB0-AD17C46BB503}" destId="{0FBAFB76-89A3-4EB7-AB73-D08795884FC0}" srcOrd="5" destOrd="0" presId="urn:microsoft.com/office/officeart/2005/8/layout/orgChart1"/>
    <dgm:cxn modelId="{DF263F77-DC26-44BC-B7C0-EE678FFCD504}" type="presParOf" srcId="{0FBAFB76-89A3-4EB7-AB73-D08795884FC0}" destId="{1273B7E9-9174-4760-A7FB-6AB79228EFDF}" srcOrd="0" destOrd="0" presId="urn:microsoft.com/office/officeart/2005/8/layout/orgChart1"/>
    <dgm:cxn modelId="{01681E5F-4CF8-40F9-8A06-7EA9BFEE2B72}" type="presParOf" srcId="{1273B7E9-9174-4760-A7FB-6AB79228EFDF}" destId="{BD2AD9F1-CECB-4A13-BB85-AF45DF40029F}" srcOrd="0" destOrd="0" presId="urn:microsoft.com/office/officeart/2005/8/layout/orgChart1"/>
    <dgm:cxn modelId="{0A2DE474-63CB-454D-ABAE-90D066EBE88E}" type="presParOf" srcId="{1273B7E9-9174-4760-A7FB-6AB79228EFDF}" destId="{54F94F29-1C79-446F-942E-8EB177E756DA}" srcOrd="1" destOrd="0" presId="urn:microsoft.com/office/officeart/2005/8/layout/orgChart1"/>
    <dgm:cxn modelId="{7E317EC1-C24C-4D72-A494-FCEBA4D515EA}" type="presParOf" srcId="{0FBAFB76-89A3-4EB7-AB73-D08795884FC0}" destId="{26F853F5-D357-4764-AA80-14128244075A}" srcOrd="1" destOrd="0" presId="urn:microsoft.com/office/officeart/2005/8/layout/orgChart1"/>
    <dgm:cxn modelId="{53D25350-C419-4906-B5AE-CEDC9CE000FE}" type="presParOf" srcId="{0FBAFB76-89A3-4EB7-AB73-D08795884FC0}" destId="{726C4B14-83D7-4976-9259-8A8D9A73F341}" srcOrd="2" destOrd="0" presId="urn:microsoft.com/office/officeart/2005/8/layout/orgChart1"/>
    <dgm:cxn modelId="{A3C0402B-40FB-476E-841B-9E976682CC88}" type="presParOf" srcId="{B8AC620D-EBF5-43DC-B26E-21C78EF758A5}" destId="{2DCED293-AF46-4677-8BD8-6E91C2FEC962}" srcOrd="2" destOrd="0" presId="urn:microsoft.com/office/officeart/2005/8/layout/orgChart1"/>
    <dgm:cxn modelId="{C5259A68-9762-4B62-A163-68E74A1715B7}" type="presParOf" srcId="{A9C9BC1A-E24C-4307-B8C7-9AD379667F2F}" destId="{D484C186-6706-4C47-83D6-D88B8F2CD970}" srcOrd="6" destOrd="0" presId="urn:microsoft.com/office/officeart/2005/8/layout/orgChart1"/>
    <dgm:cxn modelId="{2BDAFA0D-0BE5-4937-BA45-03E8B3376EC1}" type="presParOf" srcId="{A9C9BC1A-E24C-4307-B8C7-9AD379667F2F}" destId="{83A40B9C-B335-491B-9F52-5B26C3A04985}" srcOrd="7" destOrd="0" presId="urn:microsoft.com/office/officeart/2005/8/layout/orgChart1"/>
    <dgm:cxn modelId="{358D051B-AAFE-405A-BE0B-8709155B819A}" type="presParOf" srcId="{83A40B9C-B335-491B-9F52-5B26C3A04985}" destId="{F9F9E56B-4C97-4BE9-A0B4-792393539317}" srcOrd="0" destOrd="0" presId="urn:microsoft.com/office/officeart/2005/8/layout/orgChart1"/>
    <dgm:cxn modelId="{2A55F4E6-89DA-45B4-9BE9-73C9258AF78A}" type="presParOf" srcId="{F9F9E56B-4C97-4BE9-A0B4-792393539317}" destId="{C70C52FE-87CF-464E-8569-E690DD200499}" srcOrd="0" destOrd="0" presId="urn:microsoft.com/office/officeart/2005/8/layout/orgChart1"/>
    <dgm:cxn modelId="{02175B86-BE81-43AB-97A3-8BBBC76B1772}" type="presParOf" srcId="{F9F9E56B-4C97-4BE9-A0B4-792393539317}" destId="{CE485CAC-5954-4522-806A-7E6C0A0B585C}" srcOrd="1" destOrd="0" presId="urn:microsoft.com/office/officeart/2005/8/layout/orgChart1"/>
    <dgm:cxn modelId="{7F851330-46E7-401E-A468-89E8802F6950}" type="presParOf" srcId="{83A40B9C-B335-491B-9F52-5B26C3A04985}" destId="{E1BBC9CA-31F0-408C-8FDD-0B092B17FE71}" srcOrd="1" destOrd="0" presId="urn:microsoft.com/office/officeart/2005/8/layout/orgChart1"/>
    <dgm:cxn modelId="{5BD7AB7A-ED5D-4570-866F-F774D7972849}" type="presParOf" srcId="{E1BBC9CA-31F0-408C-8FDD-0B092B17FE71}" destId="{9F027AC3-65E5-4279-AB6C-FF29F4777C80}" srcOrd="0" destOrd="0" presId="urn:microsoft.com/office/officeart/2005/8/layout/orgChart1"/>
    <dgm:cxn modelId="{B8FDA016-9EBF-49A9-9588-4B206F32C676}" type="presParOf" srcId="{E1BBC9CA-31F0-408C-8FDD-0B092B17FE71}" destId="{5B81B467-E6D3-44D9-892D-56A17DE2FD94}" srcOrd="1" destOrd="0" presId="urn:microsoft.com/office/officeart/2005/8/layout/orgChart1"/>
    <dgm:cxn modelId="{76FE42AA-F41C-46FB-9A23-B52D70D27D20}" type="presParOf" srcId="{5B81B467-E6D3-44D9-892D-56A17DE2FD94}" destId="{74B152AC-DAAA-4F9E-AEAE-3B2E8760D1E4}" srcOrd="0" destOrd="0" presId="urn:microsoft.com/office/officeart/2005/8/layout/orgChart1"/>
    <dgm:cxn modelId="{03BD1D68-0EBE-4B09-B178-D14B817059D0}" type="presParOf" srcId="{74B152AC-DAAA-4F9E-AEAE-3B2E8760D1E4}" destId="{FB61D7C1-BF78-4E6B-AD68-22D50FA2E65D}" srcOrd="0" destOrd="0" presId="urn:microsoft.com/office/officeart/2005/8/layout/orgChart1"/>
    <dgm:cxn modelId="{12B96BE8-254E-4464-8D3C-9950CB879519}" type="presParOf" srcId="{74B152AC-DAAA-4F9E-AEAE-3B2E8760D1E4}" destId="{6E463D2D-D6C8-4AEC-BD0D-50C4F958A0C7}" srcOrd="1" destOrd="0" presId="urn:microsoft.com/office/officeart/2005/8/layout/orgChart1"/>
    <dgm:cxn modelId="{319AE65C-43A2-4CDC-B87D-16BE28C8C795}" type="presParOf" srcId="{5B81B467-E6D3-44D9-892D-56A17DE2FD94}" destId="{F116D752-CE6F-4DE4-87B4-4BAEEB46DD4E}" srcOrd="1" destOrd="0" presId="urn:microsoft.com/office/officeart/2005/8/layout/orgChart1"/>
    <dgm:cxn modelId="{7066C29D-0E83-4150-BFCC-6CBD0BC8B8D4}" type="presParOf" srcId="{5B81B467-E6D3-44D9-892D-56A17DE2FD94}" destId="{9409073E-258B-40B9-8761-8DD85F1B3F2C}" srcOrd="2" destOrd="0" presId="urn:microsoft.com/office/officeart/2005/8/layout/orgChart1"/>
    <dgm:cxn modelId="{44DFD840-3E3F-450D-9750-E2BCC941A609}" type="presParOf" srcId="{E1BBC9CA-31F0-408C-8FDD-0B092B17FE71}" destId="{59CA008F-1715-4791-8A05-E654357D86E9}" srcOrd="2" destOrd="0" presId="urn:microsoft.com/office/officeart/2005/8/layout/orgChart1"/>
    <dgm:cxn modelId="{09007CBC-7351-45EC-98CD-AFE051409DD8}" type="presParOf" srcId="{E1BBC9CA-31F0-408C-8FDD-0B092B17FE71}" destId="{60FBEC5D-9DF0-4202-AD7F-88E1CAEEA176}" srcOrd="3" destOrd="0" presId="urn:microsoft.com/office/officeart/2005/8/layout/orgChart1"/>
    <dgm:cxn modelId="{CD205B3E-0A0A-4242-8C55-1CAB0B19EF40}" type="presParOf" srcId="{60FBEC5D-9DF0-4202-AD7F-88E1CAEEA176}" destId="{3E9B9CE2-DB7B-4575-8EE7-3307CBD379D7}" srcOrd="0" destOrd="0" presId="urn:microsoft.com/office/officeart/2005/8/layout/orgChart1"/>
    <dgm:cxn modelId="{DB97BE1C-53E6-4340-B149-CD61C2FBA81B}" type="presParOf" srcId="{3E9B9CE2-DB7B-4575-8EE7-3307CBD379D7}" destId="{71154A20-6B41-40E2-89E3-2D1BDC014B9B}" srcOrd="0" destOrd="0" presId="urn:microsoft.com/office/officeart/2005/8/layout/orgChart1"/>
    <dgm:cxn modelId="{681EC36A-AA9B-4BA5-AB1D-F46D1A4C3F41}" type="presParOf" srcId="{3E9B9CE2-DB7B-4575-8EE7-3307CBD379D7}" destId="{6FA73A92-284F-40B9-8FA7-FADF17993A6E}" srcOrd="1" destOrd="0" presId="urn:microsoft.com/office/officeart/2005/8/layout/orgChart1"/>
    <dgm:cxn modelId="{860653B2-2428-4989-B1D2-216A6F8ED24A}" type="presParOf" srcId="{60FBEC5D-9DF0-4202-AD7F-88E1CAEEA176}" destId="{A3E43E38-1805-42DF-AF8A-4BF0A7A51E18}" srcOrd="1" destOrd="0" presId="urn:microsoft.com/office/officeart/2005/8/layout/orgChart1"/>
    <dgm:cxn modelId="{AB20B87A-44FE-4C15-AC20-82FEEDB3C027}" type="presParOf" srcId="{60FBEC5D-9DF0-4202-AD7F-88E1CAEEA176}" destId="{45EECB07-BDF6-40C1-A029-EBD11A443AC0}" srcOrd="2" destOrd="0" presId="urn:microsoft.com/office/officeart/2005/8/layout/orgChart1"/>
    <dgm:cxn modelId="{2BBC0B35-8891-4C0D-BCB2-54557037AB9F}" type="presParOf" srcId="{E1BBC9CA-31F0-408C-8FDD-0B092B17FE71}" destId="{A1B7DDBE-C28A-4B1A-8B58-D253E1A7037D}" srcOrd="4" destOrd="0" presId="urn:microsoft.com/office/officeart/2005/8/layout/orgChart1"/>
    <dgm:cxn modelId="{AA3AB80A-010E-4175-99C4-1364347E5867}" type="presParOf" srcId="{E1BBC9CA-31F0-408C-8FDD-0B092B17FE71}" destId="{37C5467B-B9C8-457C-8DFB-A1C63F92BB89}" srcOrd="5" destOrd="0" presId="urn:microsoft.com/office/officeart/2005/8/layout/orgChart1"/>
    <dgm:cxn modelId="{3F851E35-BE4F-4DF4-8E2C-D6CA3B378CF7}" type="presParOf" srcId="{37C5467B-B9C8-457C-8DFB-A1C63F92BB89}" destId="{0EB488DE-10C3-4AE9-AC92-EA4945ED1DFC}" srcOrd="0" destOrd="0" presId="urn:microsoft.com/office/officeart/2005/8/layout/orgChart1"/>
    <dgm:cxn modelId="{7C068055-E034-44CC-A657-248C22BF7551}" type="presParOf" srcId="{0EB488DE-10C3-4AE9-AC92-EA4945ED1DFC}" destId="{47C0D045-D88B-4ACE-BFE3-2BF1D2379472}" srcOrd="0" destOrd="0" presId="urn:microsoft.com/office/officeart/2005/8/layout/orgChart1"/>
    <dgm:cxn modelId="{959E8BAF-267C-47F0-B4C8-D254AF3CA9CB}" type="presParOf" srcId="{0EB488DE-10C3-4AE9-AC92-EA4945ED1DFC}" destId="{FF256A9B-1C53-45E8-9ED4-2F9DF37317AF}" srcOrd="1" destOrd="0" presId="urn:microsoft.com/office/officeart/2005/8/layout/orgChart1"/>
    <dgm:cxn modelId="{C78C977D-7A74-40B5-96BF-EB1FF5E6AE9C}" type="presParOf" srcId="{37C5467B-B9C8-457C-8DFB-A1C63F92BB89}" destId="{3766AF96-80E1-47D8-A15C-D08029FB2301}" srcOrd="1" destOrd="0" presId="urn:microsoft.com/office/officeart/2005/8/layout/orgChart1"/>
    <dgm:cxn modelId="{2931D5E5-6231-44CA-90F8-AC21CD069239}" type="presParOf" srcId="{37C5467B-B9C8-457C-8DFB-A1C63F92BB89}" destId="{85DECBAA-6607-41FC-9A18-FACCCDAF0712}" srcOrd="2" destOrd="0" presId="urn:microsoft.com/office/officeart/2005/8/layout/orgChart1"/>
    <dgm:cxn modelId="{C03F08B1-0D25-4C74-9F94-E722AFEE58D2}" type="presParOf" srcId="{83A40B9C-B335-491B-9F52-5B26C3A04985}" destId="{43E3156D-97F9-4DC8-9A90-E31297486A39}" srcOrd="2" destOrd="0" presId="urn:microsoft.com/office/officeart/2005/8/layout/orgChart1"/>
    <dgm:cxn modelId="{1890354D-CEF7-45D6-A5B6-FE81AC6F0304}" type="presParOf" srcId="{A9C9BC1A-E24C-4307-B8C7-9AD379667F2F}" destId="{A92CDE3D-FEAC-416A-889C-307E30AB365D}" srcOrd="8" destOrd="0" presId="urn:microsoft.com/office/officeart/2005/8/layout/orgChart1"/>
    <dgm:cxn modelId="{39C7BB90-532D-479A-91AF-9A8F50AE4EB9}" type="presParOf" srcId="{A9C9BC1A-E24C-4307-B8C7-9AD379667F2F}" destId="{69C29615-86C6-4F57-BD25-81A2FA7536A2}" srcOrd="9" destOrd="0" presId="urn:microsoft.com/office/officeart/2005/8/layout/orgChart1"/>
    <dgm:cxn modelId="{315BCEC3-13EA-4D3A-BF11-0EE3FBF1A936}" type="presParOf" srcId="{69C29615-86C6-4F57-BD25-81A2FA7536A2}" destId="{15D256BA-9419-464A-8C2C-E3D69E1AC686}" srcOrd="0" destOrd="0" presId="urn:microsoft.com/office/officeart/2005/8/layout/orgChart1"/>
    <dgm:cxn modelId="{FA86232A-0737-4CB4-99C3-5BF32E1740C9}" type="presParOf" srcId="{15D256BA-9419-464A-8C2C-E3D69E1AC686}" destId="{26A92E46-C6A4-46BF-9AC5-BEFA3869AA6E}" srcOrd="0" destOrd="0" presId="urn:microsoft.com/office/officeart/2005/8/layout/orgChart1"/>
    <dgm:cxn modelId="{514690DD-BCFD-4DE9-A688-8DD02D6CF227}" type="presParOf" srcId="{15D256BA-9419-464A-8C2C-E3D69E1AC686}" destId="{27866DD5-B2FC-4AEB-AB2B-0C2EB244FAA3}" srcOrd="1" destOrd="0" presId="urn:microsoft.com/office/officeart/2005/8/layout/orgChart1"/>
    <dgm:cxn modelId="{5BE69992-A262-460D-A93A-57F99ADAE56D}" type="presParOf" srcId="{69C29615-86C6-4F57-BD25-81A2FA7536A2}" destId="{5598ACD3-83D5-4091-B160-59D2186FEB55}" srcOrd="1" destOrd="0" presId="urn:microsoft.com/office/officeart/2005/8/layout/orgChart1"/>
    <dgm:cxn modelId="{D1272F4A-CAD0-4F99-894C-C8E4884583F9}" type="presParOf" srcId="{5598ACD3-83D5-4091-B160-59D2186FEB55}" destId="{C300F6D3-D50A-4767-B984-33C5BB6A19C6}" srcOrd="0" destOrd="0" presId="urn:microsoft.com/office/officeart/2005/8/layout/orgChart1"/>
    <dgm:cxn modelId="{D022DD76-589C-48B3-9D0E-B235B8F69FB9}" type="presParOf" srcId="{5598ACD3-83D5-4091-B160-59D2186FEB55}" destId="{B3A81B08-E866-4644-9CA2-7F5826689033}" srcOrd="1" destOrd="0" presId="urn:microsoft.com/office/officeart/2005/8/layout/orgChart1"/>
    <dgm:cxn modelId="{4131B621-C026-429E-A675-F9CFB6FCFA6C}" type="presParOf" srcId="{B3A81B08-E866-4644-9CA2-7F5826689033}" destId="{B8D7BD5F-69C5-421B-A98C-BDD601AED3BA}" srcOrd="0" destOrd="0" presId="urn:microsoft.com/office/officeart/2005/8/layout/orgChart1"/>
    <dgm:cxn modelId="{607C9683-26BF-4C62-A61B-9AF589A5A143}" type="presParOf" srcId="{B8D7BD5F-69C5-421B-A98C-BDD601AED3BA}" destId="{F2F9129E-6E51-48F2-8F52-5E778219DDE0}" srcOrd="0" destOrd="0" presId="urn:microsoft.com/office/officeart/2005/8/layout/orgChart1"/>
    <dgm:cxn modelId="{588A6565-81E7-4C3F-ADBF-AC6D4275BC4A}" type="presParOf" srcId="{B8D7BD5F-69C5-421B-A98C-BDD601AED3BA}" destId="{3C750CDE-A269-4F5B-8DF1-10B05EEDBFB5}" srcOrd="1" destOrd="0" presId="urn:microsoft.com/office/officeart/2005/8/layout/orgChart1"/>
    <dgm:cxn modelId="{EA77BA9C-698E-44E4-A459-63462C24D9C6}" type="presParOf" srcId="{B3A81B08-E866-4644-9CA2-7F5826689033}" destId="{59FF87B8-9C51-4861-AC75-453F246B8CD5}" srcOrd="1" destOrd="0" presId="urn:microsoft.com/office/officeart/2005/8/layout/orgChart1"/>
    <dgm:cxn modelId="{F2B313A6-4F01-4F71-98E5-FB1D240BF640}" type="presParOf" srcId="{B3A81B08-E866-4644-9CA2-7F5826689033}" destId="{B377BDA8-CB16-402D-8B14-06ACDE016DAC}" srcOrd="2" destOrd="0" presId="urn:microsoft.com/office/officeart/2005/8/layout/orgChart1"/>
    <dgm:cxn modelId="{FF34A2E6-0CF3-4887-A322-7C730CEF55B7}" type="presParOf" srcId="{5598ACD3-83D5-4091-B160-59D2186FEB55}" destId="{CA9E232F-E05A-40D9-BF0A-26B9BFC96A41}" srcOrd="2" destOrd="0" presId="urn:microsoft.com/office/officeart/2005/8/layout/orgChart1"/>
    <dgm:cxn modelId="{8CEFA53D-F525-4A92-9E11-7E5BED2C4FAE}" type="presParOf" srcId="{5598ACD3-83D5-4091-B160-59D2186FEB55}" destId="{65B429A5-2B37-4310-A380-4E0F356B038B}" srcOrd="3" destOrd="0" presId="urn:microsoft.com/office/officeart/2005/8/layout/orgChart1"/>
    <dgm:cxn modelId="{451559C6-F2BA-42BF-A508-BB95209AFE44}" type="presParOf" srcId="{65B429A5-2B37-4310-A380-4E0F356B038B}" destId="{793DDE22-A21F-4383-A041-7BCF762A75BF}" srcOrd="0" destOrd="0" presId="urn:microsoft.com/office/officeart/2005/8/layout/orgChart1"/>
    <dgm:cxn modelId="{3EA152E5-52A4-4950-A0ED-C7732B665D49}" type="presParOf" srcId="{793DDE22-A21F-4383-A041-7BCF762A75BF}" destId="{4347124D-B628-4EB4-9F9D-462EC1C3C40A}" srcOrd="0" destOrd="0" presId="urn:microsoft.com/office/officeart/2005/8/layout/orgChart1"/>
    <dgm:cxn modelId="{73009560-6554-497A-8958-966B4F2F8EA9}" type="presParOf" srcId="{793DDE22-A21F-4383-A041-7BCF762A75BF}" destId="{A5E76233-32DE-43A6-ABFF-4EE389D99B49}" srcOrd="1" destOrd="0" presId="urn:microsoft.com/office/officeart/2005/8/layout/orgChart1"/>
    <dgm:cxn modelId="{B513BD06-1DA3-4ED6-B86C-584D4BA1A66F}" type="presParOf" srcId="{65B429A5-2B37-4310-A380-4E0F356B038B}" destId="{846217C1-126C-4ED6-9922-BB0659302353}" srcOrd="1" destOrd="0" presId="urn:microsoft.com/office/officeart/2005/8/layout/orgChart1"/>
    <dgm:cxn modelId="{CC06E41A-7F3A-4038-8872-12FAE7F5CF4B}" type="presParOf" srcId="{65B429A5-2B37-4310-A380-4E0F356B038B}" destId="{7325B31C-6286-4916-898E-DAE9C2734E9E}" srcOrd="2" destOrd="0" presId="urn:microsoft.com/office/officeart/2005/8/layout/orgChart1"/>
    <dgm:cxn modelId="{4F1FCFB1-E94D-47AF-AA99-73AF3080ED72}" type="presParOf" srcId="{69C29615-86C6-4F57-BD25-81A2FA7536A2}" destId="{9DC2B182-542A-441E-AA6E-E04EEBAFFE72}" srcOrd="2" destOrd="0" presId="urn:microsoft.com/office/officeart/2005/8/layout/orgChart1"/>
    <dgm:cxn modelId="{E54DDA5C-7DAE-4DB1-89E3-08BDF641E263}" type="presParOf" srcId="{A9C9BC1A-E24C-4307-B8C7-9AD379667F2F}" destId="{7FEF13C6-A8C8-45F2-A479-AAE1768A121B}" srcOrd="10" destOrd="0" presId="urn:microsoft.com/office/officeart/2005/8/layout/orgChart1"/>
    <dgm:cxn modelId="{6421CA21-0416-4938-AFDD-5A8C1F647782}" type="presParOf" srcId="{A9C9BC1A-E24C-4307-B8C7-9AD379667F2F}" destId="{E603FB4A-4558-46B1-807B-765D6492AA05}" srcOrd="11" destOrd="0" presId="urn:microsoft.com/office/officeart/2005/8/layout/orgChart1"/>
    <dgm:cxn modelId="{C341BDDA-FE41-4665-ADCB-E1A486A69E2F}" type="presParOf" srcId="{E603FB4A-4558-46B1-807B-765D6492AA05}" destId="{5A68AB03-0A3F-48BE-AD4A-ABF430EB23F0}" srcOrd="0" destOrd="0" presId="urn:microsoft.com/office/officeart/2005/8/layout/orgChart1"/>
    <dgm:cxn modelId="{53441343-63FA-40C5-8988-DFCC63FB210A}" type="presParOf" srcId="{5A68AB03-0A3F-48BE-AD4A-ABF430EB23F0}" destId="{93D47C94-5417-4B58-AB43-20C0D0DB82EF}" srcOrd="0" destOrd="0" presId="urn:microsoft.com/office/officeart/2005/8/layout/orgChart1"/>
    <dgm:cxn modelId="{32E03554-F1E5-4022-BDC6-6C419D2F07D6}" type="presParOf" srcId="{5A68AB03-0A3F-48BE-AD4A-ABF430EB23F0}" destId="{0E41261A-16E7-4DA1-92BE-CC8FD59BCF10}" srcOrd="1" destOrd="0" presId="urn:microsoft.com/office/officeart/2005/8/layout/orgChart1"/>
    <dgm:cxn modelId="{E5147691-A320-423B-AC45-85529BD77547}" type="presParOf" srcId="{E603FB4A-4558-46B1-807B-765D6492AA05}" destId="{D338C2B7-D6D4-4AAF-AAF2-635188B388AC}" srcOrd="1" destOrd="0" presId="urn:microsoft.com/office/officeart/2005/8/layout/orgChart1"/>
    <dgm:cxn modelId="{DB5589D5-0811-4E19-8D17-85CB0C2EA93B}" type="presParOf" srcId="{D338C2B7-D6D4-4AAF-AAF2-635188B388AC}" destId="{83C983B2-D17B-490F-B747-6A61FC1515E6}" srcOrd="0" destOrd="0" presId="urn:microsoft.com/office/officeart/2005/8/layout/orgChart1"/>
    <dgm:cxn modelId="{C0EB9F95-7E16-47E2-8AF4-57712C723CCD}" type="presParOf" srcId="{D338C2B7-D6D4-4AAF-AAF2-635188B388AC}" destId="{8CC7FF16-6EEB-439D-B64D-76B6DB636CD7}" srcOrd="1" destOrd="0" presId="urn:microsoft.com/office/officeart/2005/8/layout/orgChart1"/>
    <dgm:cxn modelId="{50EA28F3-7755-429F-B004-59534EE83FE4}" type="presParOf" srcId="{8CC7FF16-6EEB-439D-B64D-76B6DB636CD7}" destId="{304D95A3-EC22-420B-868E-7BFE2574C5A5}" srcOrd="0" destOrd="0" presId="urn:microsoft.com/office/officeart/2005/8/layout/orgChart1"/>
    <dgm:cxn modelId="{E09E39BA-9821-4650-BC2A-EEB723B362B8}" type="presParOf" srcId="{304D95A3-EC22-420B-868E-7BFE2574C5A5}" destId="{79161157-FD69-43A6-BE45-0C2482446072}" srcOrd="0" destOrd="0" presId="urn:microsoft.com/office/officeart/2005/8/layout/orgChart1"/>
    <dgm:cxn modelId="{A34C940D-2C08-4AE4-A8ED-6DB024690CD8}" type="presParOf" srcId="{304D95A3-EC22-420B-868E-7BFE2574C5A5}" destId="{014D5780-A4EC-4AD7-AF33-AD6A5F2FA963}" srcOrd="1" destOrd="0" presId="urn:microsoft.com/office/officeart/2005/8/layout/orgChart1"/>
    <dgm:cxn modelId="{7F0C2197-D48F-4A81-8832-6D06D373300A}" type="presParOf" srcId="{8CC7FF16-6EEB-439D-B64D-76B6DB636CD7}" destId="{03469984-DA8A-4D97-92D7-622A68F22E28}" srcOrd="1" destOrd="0" presId="urn:microsoft.com/office/officeart/2005/8/layout/orgChart1"/>
    <dgm:cxn modelId="{7221927C-6A53-413D-87C0-636571C1AB23}" type="presParOf" srcId="{8CC7FF16-6EEB-439D-B64D-76B6DB636CD7}" destId="{718A9082-2BCE-4340-89E5-C4F48DC16F6C}" srcOrd="2" destOrd="0" presId="urn:microsoft.com/office/officeart/2005/8/layout/orgChart1"/>
    <dgm:cxn modelId="{B85D197E-13ED-42F8-8593-5F51B8658A47}" type="presParOf" srcId="{D338C2B7-D6D4-4AAF-AAF2-635188B388AC}" destId="{0FBE00BE-18BB-4BA8-9C8D-749876D6E1F9}" srcOrd="2" destOrd="0" presId="urn:microsoft.com/office/officeart/2005/8/layout/orgChart1"/>
    <dgm:cxn modelId="{A204DB25-FC27-407D-BB9D-D426E59D235A}" type="presParOf" srcId="{D338C2B7-D6D4-4AAF-AAF2-635188B388AC}" destId="{D0478C5F-90CB-4F81-98D2-17BDDF9C340C}" srcOrd="3" destOrd="0" presId="urn:microsoft.com/office/officeart/2005/8/layout/orgChart1"/>
    <dgm:cxn modelId="{174CD98A-AE1B-4B96-B394-A36CDDB8EC5C}" type="presParOf" srcId="{D0478C5F-90CB-4F81-98D2-17BDDF9C340C}" destId="{BD17098C-3196-4A0E-A42C-A4D9F21C7F4F}" srcOrd="0" destOrd="0" presId="urn:microsoft.com/office/officeart/2005/8/layout/orgChart1"/>
    <dgm:cxn modelId="{9B0E8EEE-F682-4D1A-8DBF-F4CBAFE585F2}" type="presParOf" srcId="{BD17098C-3196-4A0E-A42C-A4D9F21C7F4F}" destId="{66DB0AA0-E300-4E75-AE9A-FA8141B4C666}" srcOrd="0" destOrd="0" presId="urn:microsoft.com/office/officeart/2005/8/layout/orgChart1"/>
    <dgm:cxn modelId="{34E5105E-F983-42ED-8EE0-A7C16F5CBF78}" type="presParOf" srcId="{BD17098C-3196-4A0E-A42C-A4D9F21C7F4F}" destId="{100EB93C-DEEF-419E-8EFE-A907046EF278}" srcOrd="1" destOrd="0" presId="urn:microsoft.com/office/officeart/2005/8/layout/orgChart1"/>
    <dgm:cxn modelId="{FEB5A79D-A03D-4B9E-BCD6-672813EACF0B}" type="presParOf" srcId="{D0478C5F-90CB-4F81-98D2-17BDDF9C340C}" destId="{152D3742-37A8-4715-BF74-B164E05ADA30}" srcOrd="1" destOrd="0" presId="urn:microsoft.com/office/officeart/2005/8/layout/orgChart1"/>
    <dgm:cxn modelId="{EB9480AC-E0CA-4F9C-A8DB-408974EAB7CD}" type="presParOf" srcId="{D0478C5F-90CB-4F81-98D2-17BDDF9C340C}" destId="{89C0FF94-B104-4859-92A0-D6153D003B25}" srcOrd="2" destOrd="0" presId="urn:microsoft.com/office/officeart/2005/8/layout/orgChart1"/>
    <dgm:cxn modelId="{844E50A9-FEFD-4CA7-9A3C-B5FA85E61954}" type="presParOf" srcId="{E603FB4A-4558-46B1-807B-765D6492AA05}" destId="{896CD6EF-9960-4DA5-899C-1878124DDEDF}" srcOrd="2" destOrd="0" presId="urn:microsoft.com/office/officeart/2005/8/layout/orgChart1"/>
    <dgm:cxn modelId="{E741B407-76E2-4EF4-A9FF-522C1DD8BB8E}" type="presParOf" srcId="{0D2FC7C7-BC32-45B4-9309-1FE12338B821}" destId="{E98EA326-880D-4436-88B5-7D17E206B4A6}" srcOrd="2" destOrd="0" presId="urn:microsoft.com/office/officeart/2005/8/layout/orgChart1"/>
    <dgm:cxn modelId="{E8E45D89-C722-4E79-B265-7248BC8D0EB1}" type="presParOf" srcId="{B7785451-DB9B-4150-8FD1-EBCC759868D4}" destId="{8C606C88-C835-47BC-9322-5FC2ADEF6543}" srcOrd="2" destOrd="0" presId="urn:microsoft.com/office/officeart/2005/8/layout/orgChart1"/>
    <dgm:cxn modelId="{BA791684-5443-454E-9C5F-D6DF68E326D8}" type="presParOf" srcId="{8C606C88-C835-47BC-9322-5FC2ADEF6543}" destId="{4666C30F-94F7-423D-BC89-4637C58BF9E7}" srcOrd="0" destOrd="0" presId="urn:microsoft.com/office/officeart/2005/8/layout/orgChart1"/>
    <dgm:cxn modelId="{4C0E8E6A-17DA-4470-B638-4C56793E1495}" type="presParOf" srcId="{4666C30F-94F7-423D-BC89-4637C58BF9E7}" destId="{29CEB53F-33EA-423C-81F8-A9720F34E3A0}" srcOrd="0" destOrd="0" presId="urn:microsoft.com/office/officeart/2005/8/layout/orgChart1"/>
    <dgm:cxn modelId="{6A27778C-E9F5-4A6D-AF12-739AADF6A7A2}" type="presParOf" srcId="{4666C30F-94F7-423D-BC89-4637C58BF9E7}" destId="{D29930DD-F2B5-4E1A-88F2-E41CED26589F}" srcOrd="1" destOrd="0" presId="urn:microsoft.com/office/officeart/2005/8/layout/orgChart1"/>
    <dgm:cxn modelId="{5601A619-41BD-483F-9263-08D808C7157C}" type="presParOf" srcId="{8C606C88-C835-47BC-9322-5FC2ADEF6543}" destId="{66374EE0-7698-4AEB-89D9-122DD59C3C0A}" srcOrd="1" destOrd="0" presId="urn:microsoft.com/office/officeart/2005/8/layout/orgChart1"/>
    <dgm:cxn modelId="{0C70EE2E-AA5E-4250-A98E-BB76E8F381CA}" type="presParOf" srcId="{8C606C88-C835-47BC-9322-5FC2ADEF6543}" destId="{C78C4B9C-2CAF-4BC0-94BA-54FF1783B00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E00BE-18BB-4BA8-9C8D-749876D6E1F9}">
      <dsp:nvSpPr>
        <dsp:cNvPr id="0" name=""/>
        <dsp:cNvSpPr/>
      </dsp:nvSpPr>
      <dsp:spPr>
        <a:xfrm>
          <a:off x="7700878" y="2015086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983B2-D17B-490F-B747-6A61FC1515E6}">
      <dsp:nvSpPr>
        <dsp:cNvPr id="0" name=""/>
        <dsp:cNvSpPr/>
      </dsp:nvSpPr>
      <dsp:spPr>
        <a:xfrm>
          <a:off x="7700878" y="2015086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F13C6-A8C8-45F2-A479-AAE1768A121B}">
      <dsp:nvSpPr>
        <dsp:cNvPr id="0" name=""/>
        <dsp:cNvSpPr/>
      </dsp:nvSpPr>
      <dsp:spPr>
        <a:xfrm>
          <a:off x="4437120" y="1130051"/>
          <a:ext cx="3764379" cy="25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45"/>
              </a:lnTo>
              <a:lnTo>
                <a:pt x="3764379" y="127845"/>
              </a:lnTo>
              <a:lnTo>
                <a:pt x="3764379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E232F-E05A-40D9-BF0A-26B9BFC96A41}">
      <dsp:nvSpPr>
        <dsp:cNvPr id="0" name=""/>
        <dsp:cNvSpPr/>
      </dsp:nvSpPr>
      <dsp:spPr>
        <a:xfrm>
          <a:off x="6186501" y="2015086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0F6D3-D50A-4767-B984-33C5BB6A19C6}">
      <dsp:nvSpPr>
        <dsp:cNvPr id="0" name=""/>
        <dsp:cNvSpPr/>
      </dsp:nvSpPr>
      <dsp:spPr>
        <a:xfrm>
          <a:off x="6186501" y="2015086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CDE3D-FEAC-416A-889C-307E30AB365D}">
      <dsp:nvSpPr>
        <dsp:cNvPr id="0" name=""/>
        <dsp:cNvSpPr/>
      </dsp:nvSpPr>
      <dsp:spPr>
        <a:xfrm>
          <a:off x="4437120" y="1130051"/>
          <a:ext cx="2250001" cy="25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45"/>
              </a:lnTo>
              <a:lnTo>
                <a:pt x="2250001" y="127845"/>
              </a:lnTo>
              <a:lnTo>
                <a:pt x="2250001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7DDBE-C28A-4B1A-8B58-D253E1A7037D}">
      <dsp:nvSpPr>
        <dsp:cNvPr id="0" name=""/>
        <dsp:cNvSpPr/>
      </dsp:nvSpPr>
      <dsp:spPr>
        <a:xfrm>
          <a:off x="4672124" y="2015086"/>
          <a:ext cx="187732" cy="235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916"/>
              </a:lnTo>
              <a:lnTo>
                <a:pt x="187732" y="2352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A008F-1715-4791-8A05-E654357D86E9}">
      <dsp:nvSpPr>
        <dsp:cNvPr id="0" name=""/>
        <dsp:cNvSpPr/>
      </dsp:nvSpPr>
      <dsp:spPr>
        <a:xfrm>
          <a:off x="4672124" y="2015086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27AC3-65E5-4279-AB6C-FF29F4777C80}">
      <dsp:nvSpPr>
        <dsp:cNvPr id="0" name=""/>
        <dsp:cNvSpPr/>
      </dsp:nvSpPr>
      <dsp:spPr>
        <a:xfrm>
          <a:off x="4672124" y="2015086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4C186-6706-4C47-83D6-D88B8F2CD970}">
      <dsp:nvSpPr>
        <dsp:cNvPr id="0" name=""/>
        <dsp:cNvSpPr/>
      </dsp:nvSpPr>
      <dsp:spPr>
        <a:xfrm>
          <a:off x="4437120" y="1130051"/>
          <a:ext cx="735624" cy="25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45"/>
              </a:lnTo>
              <a:lnTo>
                <a:pt x="735624" y="127845"/>
              </a:lnTo>
              <a:lnTo>
                <a:pt x="735624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E6985-F752-4BDA-8FE4-7B8504145076}">
      <dsp:nvSpPr>
        <dsp:cNvPr id="0" name=""/>
        <dsp:cNvSpPr/>
      </dsp:nvSpPr>
      <dsp:spPr>
        <a:xfrm>
          <a:off x="3157746" y="2015086"/>
          <a:ext cx="187732" cy="235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916"/>
              </a:lnTo>
              <a:lnTo>
                <a:pt x="187732" y="2352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67A1E-A551-451C-92B1-2506992CFEDB}">
      <dsp:nvSpPr>
        <dsp:cNvPr id="0" name=""/>
        <dsp:cNvSpPr/>
      </dsp:nvSpPr>
      <dsp:spPr>
        <a:xfrm>
          <a:off x="3157746" y="2015086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AB086-2BA7-4FA0-8267-8AAFB575C3E3}">
      <dsp:nvSpPr>
        <dsp:cNvPr id="0" name=""/>
        <dsp:cNvSpPr/>
      </dsp:nvSpPr>
      <dsp:spPr>
        <a:xfrm>
          <a:off x="3157746" y="2015086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D105A-5A0B-449E-AACD-3CD5ED3BAB58}">
      <dsp:nvSpPr>
        <dsp:cNvPr id="0" name=""/>
        <dsp:cNvSpPr/>
      </dsp:nvSpPr>
      <dsp:spPr>
        <a:xfrm>
          <a:off x="3658367" y="1130051"/>
          <a:ext cx="778752" cy="259258"/>
        </a:xfrm>
        <a:custGeom>
          <a:avLst/>
          <a:gdLst/>
          <a:ahLst/>
          <a:cxnLst/>
          <a:rect l="0" t="0" r="0" b="0"/>
          <a:pathLst>
            <a:path>
              <a:moveTo>
                <a:pt x="778752" y="0"/>
              </a:moveTo>
              <a:lnTo>
                <a:pt x="778752" y="127845"/>
              </a:lnTo>
              <a:lnTo>
                <a:pt x="0" y="127845"/>
              </a:lnTo>
              <a:lnTo>
                <a:pt x="0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6551-E469-4959-8D0F-B769243F7A15}">
      <dsp:nvSpPr>
        <dsp:cNvPr id="0" name=""/>
        <dsp:cNvSpPr/>
      </dsp:nvSpPr>
      <dsp:spPr>
        <a:xfrm>
          <a:off x="1610378" y="1985036"/>
          <a:ext cx="195116" cy="74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341"/>
              </a:lnTo>
              <a:lnTo>
                <a:pt x="195116" y="7443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9416D-89C6-48B3-9451-8E23DBAF9C8D}">
      <dsp:nvSpPr>
        <dsp:cNvPr id="0" name=""/>
        <dsp:cNvSpPr/>
      </dsp:nvSpPr>
      <dsp:spPr>
        <a:xfrm>
          <a:off x="2110999" y="1130051"/>
          <a:ext cx="2326121" cy="229209"/>
        </a:xfrm>
        <a:custGeom>
          <a:avLst/>
          <a:gdLst/>
          <a:ahLst/>
          <a:cxnLst/>
          <a:rect l="0" t="0" r="0" b="0"/>
          <a:pathLst>
            <a:path>
              <a:moveTo>
                <a:pt x="2326121" y="0"/>
              </a:moveTo>
              <a:lnTo>
                <a:pt x="2326121" y="97796"/>
              </a:lnTo>
              <a:lnTo>
                <a:pt x="0" y="97796"/>
              </a:lnTo>
              <a:lnTo>
                <a:pt x="0" y="229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4D61C-DCE3-4DB8-A0C7-54503BB167B4}">
      <dsp:nvSpPr>
        <dsp:cNvPr id="0" name=""/>
        <dsp:cNvSpPr/>
      </dsp:nvSpPr>
      <dsp:spPr>
        <a:xfrm>
          <a:off x="128992" y="2015086"/>
          <a:ext cx="187732" cy="235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916"/>
              </a:lnTo>
              <a:lnTo>
                <a:pt x="187732" y="2352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CB647-3E62-4350-992C-D4F215AADA44}">
      <dsp:nvSpPr>
        <dsp:cNvPr id="0" name=""/>
        <dsp:cNvSpPr/>
      </dsp:nvSpPr>
      <dsp:spPr>
        <a:xfrm>
          <a:off x="128992" y="2015086"/>
          <a:ext cx="187732" cy="146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315"/>
              </a:lnTo>
              <a:lnTo>
                <a:pt x="187732" y="1464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8D06A-0AD3-4217-9EA7-E4658136222B}">
      <dsp:nvSpPr>
        <dsp:cNvPr id="0" name=""/>
        <dsp:cNvSpPr/>
      </dsp:nvSpPr>
      <dsp:spPr>
        <a:xfrm>
          <a:off x="128992" y="2015086"/>
          <a:ext cx="187732" cy="57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713"/>
              </a:lnTo>
              <a:lnTo>
                <a:pt x="187732" y="57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6DEAF-EE99-4FB6-9A6A-3BB8ECCA2FF5}">
      <dsp:nvSpPr>
        <dsp:cNvPr id="0" name=""/>
        <dsp:cNvSpPr/>
      </dsp:nvSpPr>
      <dsp:spPr>
        <a:xfrm>
          <a:off x="629612" y="1130051"/>
          <a:ext cx="3807507" cy="259258"/>
        </a:xfrm>
        <a:custGeom>
          <a:avLst/>
          <a:gdLst/>
          <a:ahLst/>
          <a:cxnLst/>
          <a:rect l="0" t="0" r="0" b="0"/>
          <a:pathLst>
            <a:path>
              <a:moveTo>
                <a:pt x="3807507" y="0"/>
              </a:moveTo>
              <a:lnTo>
                <a:pt x="3807507" y="127845"/>
              </a:lnTo>
              <a:lnTo>
                <a:pt x="0" y="127845"/>
              </a:lnTo>
              <a:lnTo>
                <a:pt x="0" y="259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2913B-2752-49DB-AC4E-84A17A34017A}">
      <dsp:nvSpPr>
        <dsp:cNvPr id="0" name=""/>
        <dsp:cNvSpPr/>
      </dsp:nvSpPr>
      <dsp:spPr>
        <a:xfrm>
          <a:off x="2343712" y="396179"/>
          <a:ext cx="1218034" cy="770405"/>
        </a:xfrm>
        <a:prstGeom prst="pentagon">
          <a:avLst/>
        </a:prstGeom>
        <a:solidFill>
          <a:srgbClr val="FFC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Head Coach </a:t>
          </a:r>
        </a:p>
      </dsp:txBody>
      <dsp:txXfrm>
        <a:off x="2343712" y="396179"/>
        <a:ext cx="1218034" cy="770405"/>
      </dsp:txXfrm>
    </dsp:sp>
    <dsp:sp modelId="{ECF80879-D9A3-4482-B71B-CD6C036E580D}">
      <dsp:nvSpPr>
        <dsp:cNvPr id="0" name=""/>
        <dsp:cNvSpPr/>
      </dsp:nvSpPr>
      <dsp:spPr>
        <a:xfrm>
          <a:off x="3811344" y="504275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President Andy Benson</a:t>
          </a:r>
        </a:p>
      </dsp:txBody>
      <dsp:txXfrm>
        <a:off x="3811344" y="504275"/>
        <a:ext cx="1251551" cy="625775"/>
      </dsp:txXfrm>
    </dsp:sp>
    <dsp:sp modelId="{670E8DD7-2EB8-493E-8596-2511D3113B1C}">
      <dsp:nvSpPr>
        <dsp:cNvPr id="0" name=""/>
        <dsp:cNvSpPr/>
      </dsp:nvSpPr>
      <dsp:spPr>
        <a:xfrm>
          <a:off x="3836" y="1389310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Vice-President Eric </a:t>
          </a:r>
          <a:r>
            <a:rPr lang="en-US" sz="12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Belliveau</a:t>
          </a:r>
          <a:endParaRPr lang="en-U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836" y="1389310"/>
        <a:ext cx="1251551" cy="625775"/>
      </dsp:txXfrm>
    </dsp:sp>
    <dsp:sp modelId="{41340B10-EA2F-4AEB-AA68-2EAEC5705D9B}">
      <dsp:nvSpPr>
        <dsp:cNvPr id="0" name=""/>
        <dsp:cNvSpPr/>
      </dsp:nvSpPr>
      <dsp:spPr>
        <a:xfrm>
          <a:off x="316724" y="2277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 Group Reps (NG – U16)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24" y="2277912"/>
        <a:ext cx="1251551" cy="625775"/>
      </dsp:txXfrm>
    </dsp:sp>
    <dsp:sp modelId="{B1E40A86-6F3B-47D7-A690-F63BF7AE0A05}">
      <dsp:nvSpPr>
        <dsp:cNvPr id="0" name=""/>
        <dsp:cNvSpPr/>
      </dsp:nvSpPr>
      <dsp:spPr>
        <a:xfrm>
          <a:off x="316724" y="3166513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Sponsorship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24" y="3166513"/>
        <a:ext cx="1251551" cy="625775"/>
      </dsp:txXfrm>
    </dsp:sp>
    <dsp:sp modelId="{41588603-F115-4A3E-8905-6092C2CBFB9E}">
      <dsp:nvSpPr>
        <dsp:cNvPr id="0" name=""/>
        <dsp:cNvSpPr/>
      </dsp:nvSpPr>
      <dsp:spPr>
        <a:xfrm>
          <a:off x="316724" y="4055115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Year-end coordinator   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Dany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Jacob-David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724" y="4055115"/>
        <a:ext cx="1251551" cy="625775"/>
      </dsp:txXfrm>
    </dsp:sp>
    <dsp:sp modelId="{A4001FB3-8AFA-4E31-AC6F-8E8E22C4295A}">
      <dsp:nvSpPr>
        <dsp:cNvPr id="0" name=""/>
        <dsp:cNvSpPr/>
      </dsp:nvSpPr>
      <dsp:spPr>
        <a:xfrm>
          <a:off x="1485223" y="1359260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Treasurer Chantal Martel</a:t>
          </a:r>
          <a:endParaRPr lang="en-US" sz="1200" b="1" kern="1200" dirty="0"/>
        </a:p>
      </dsp:txBody>
      <dsp:txXfrm>
        <a:off x="1485223" y="1359260"/>
        <a:ext cx="1251551" cy="625775"/>
      </dsp:txXfrm>
    </dsp:sp>
    <dsp:sp modelId="{B0A1CD7E-2F1B-4B96-B3DC-84E8C728D5F6}">
      <dsp:nvSpPr>
        <dsp:cNvPr id="0" name=""/>
        <dsp:cNvSpPr/>
      </dsp:nvSpPr>
      <dsp:spPr>
        <a:xfrm>
          <a:off x="1805495" y="2416490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Registrar </a:t>
          </a:r>
          <a:r>
            <a:rPr lang="en-US" sz="11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Stephane</a:t>
          </a: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Gagnon </a:t>
          </a:r>
          <a:r>
            <a:rPr lang="en-US" sz="11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Janik</a:t>
          </a:r>
          <a:r>
            <a:rPr lang="en-US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St-Jean</a:t>
          </a:r>
          <a:endParaRPr lang="en-US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05495" y="2416490"/>
        <a:ext cx="1251551" cy="625775"/>
      </dsp:txXfrm>
    </dsp:sp>
    <dsp:sp modelId="{381CDE00-C82D-4910-B289-441673698AF9}">
      <dsp:nvSpPr>
        <dsp:cNvPr id="0" name=""/>
        <dsp:cNvSpPr/>
      </dsp:nvSpPr>
      <dsp:spPr>
        <a:xfrm>
          <a:off x="3032591" y="1389310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Race </a:t>
          </a:r>
          <a:r>
            <a:rPr kumimoji="1" lang="en-US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coordinator Steve </a:t>
          </a:r>
          <a:r>
            <a:rPr kumimoji="1" lang="en-US" sz="1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Jagura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2591" y="1389310"/>
        <a:ext cx="1251551" cy="625775"/>
      </dsp:txXfrm>
    </dsp:sp>
    <dsp:sp modelId="{324F9BEA-1D1F-4D1C-BA67-391A5856CB03}">
      <dsp:nvSpPr>
        <dsp:cNvPr id="0" name=""/>
        <dsp:cNvSpPr/>
      </dsp:nvSpPr>
      <dsp:spPr>
        <a:xfrm>
          <a:off x="3345479" y="2277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Equipment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Manager       Matt Wheatley</a:t>
          </a:r>
          <a:endParaRPr kumimoji="1" lang="en-US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345479" y="2277912"/>
        <a:ext cx="1251551" cy="625775"/>
      </dsp:txXfrm>
    </dsp:sp>
    <dsp:sp modelId="{C583DCFA-9706-4E06-A920-6EBA5CF41D0B}">
      <dsp:nvSpPr>
        <dsp:cNvPr id="0" name=""/>
        <dsp:cNvSpPr/>
      </dsp:nvSpPr>
      <dsp:spPr>
        <a:xfrm>
          <a:off x="3345479" y="3166513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Official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Coordinator Isabelle Roy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5479" y="3166513"/>
        <a:ext cx="1251551" cy="625775"/>
      </dsp:txXfrm>
    </dsp:sp>
    <dsp:sp modelId="{BD2AD9F1-CECB-4A13-BB85-AF45DF40029F}">
      <dsp:nvSpPr>
        <dsp:cNvPr id="0" name=""/>
        <dsp:cNvSpPr/>
      </dsp:nvSpPr>
      <dsp:spPr>
        <a:xfrm>
          <a:off x="3345479" y="4055115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Timing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Manager        Denis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Cabasson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5479" y="4055115"/>
        <a:ext cx="1251551" cy="625775"/>
      </dsp:txXfrm>
    </dsp:sp>
    <dsp:sp modelId="{C70C52FE-87CF-464E-8569-E690DD200499}">
      <dsp:nvSpPr>
        <dsp:cNvPr id="0" name=""/>
        <dsp:cNvSpPr/>
      </dsp:nvSpPr>
      <dsp:spPr>
        <a:xfrm>
          <a:off x="4546968" y="1389310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Branding    Andre Fortier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6968" y="1389310"/>
        <a:ext cx="1251551" cy="625775"/>
      </dsp:txXfrm>
    </dsp:sp>
    <dsp:sp modelId="{FB61D7C1-BF78-4E6B-AD68-22D50FA2E65D}">
      <dsp:nvSpPr>
        <dsp:cNvPr id="0" name=""/>
        <dsp:cNvSpPr/>
      </dsp:nvSpPr>
      <dsp:spPr>
        <a:xfrm>
          <a:off x="4859856" y="2277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Webmaster </a:t>
          </a:r>
          <a:r>
            <a:rPr lang="en-US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Gerrard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Leach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856" y="2277912"/>
        <a:ext cx="1251551" cy="625775"/>
      </dsp:txXfrm>
    </dsp:sp>
    <dsp:sp modelId="{71154A20-6B41-40E2-89E3-2D1BDC014B9B}">
      <dsp:nvSpPr>
        <dsp:cNvPr id="0" name=""/>
        <dsp:cNvSpPr/>
      </dsp:nvSpPr>
      <dsp:spPr>
        <a:xfrm>
          <a:off x="4859856" y="3166513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Fundraising coordinator Patricia Pena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856" y="3166513"/>
        <a:ext cx="1251551" cy="625775"/>
      </dsp:txXfrm>
    </dsp:sp>
    <dsp:sp modelId="{47C0D045-D88B-4ACE-BFE3-2BF1D2379472}">
      <dsp:nvSpPr>
        <dsp:cNvPr id="0" name=""/>
        <dsp:cNvSpPr/>
      </dsp:nvSpPr>
      <dsp:spPr>
        <a:xfrm>
          <a:off x="4859856" y="4055115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Team Jacket coordinator Christine Fay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856" y="4055115"/>
        <a:ext cx="1251551" cy="625775"/>
      </dsp:txXfrm>
    </dsp:sp>
    <dsp:sp modelId="{26A92E46-C6A4-46BF-9AC5-BEFA3869AA6E}">
      <dsp:nvSpPr>
        <dsp:cNvPr id="0" name=""/>
        <dsp:cNvSpPr/>
      </dsp:nvSpPr>
      <dsp:spPr>
        <a:xfrm>
          <a:off x="6061346" y="1389310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Secretary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Suzane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Tremblay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1346" y="1389310"/>
        <a:ext cx="1251551" cy="625775"/>
      </dsp:txXfrm>
    </dsp:sp>
    <dsp:sp modelId="{F2F9129E-6E51-48F2-8F52-5E778219DDE0}">
      <dsp:nvSpPr>
        <dsp:cNvPr id="0" name=""/>
        <dsp:cNvSpPr/>
      </dsp:nvSpPr>
      <dsp:spPr>
        <a:xfrm>
          <a:off x="6374234" y="2277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Emergency Cards     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Pascale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Bazinet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4234" y="2277912"/>
        <a:ext cx="1251551" cy="625775"/>
      </dsp:txXfrm>
    </dsp:sp>
    <dsp:sp modelId="{4347124D-B628-4EB4-9F9D-462EC1C3C40A}">
      <dsp:nvSpPr>
        <dsp:cNvPr id="0" name=""/>
        <dsp:cNvSpPr/>
      </dsp:nvSpPr>
      <dsp:spPr>
        <a:xfrm>
          <a:off x="6374234" y="3166513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Athletes of the month   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Jacinthe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Arsenault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4234" y="3166513"/>
        <a:ext cx="1251551" cy="625775"/>
      </dsp:txXfrm>
    </dsp:sp>
    <dsp:sp modelId="{93D47C94-5417-4B58-AB43-20C0D0DB82EF}">
      <dsp:nvSpPr>
        <dsp:cNvPr id="0" name=""/>
        <dsp:cNvSpPr/>
      </dsp:nvSpPr>
      <dsp:spPr>
        <a:xfrm>
          <a:off x="7575723" y="1389310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Event Coordinator Karen Benson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5723" y="1389310"/>
        <a:ext cx="1251551" cy="625775"/>
      </dsp:txXfrm>
    </dsp:sp>
    <dsp:sp modelId="{79161157-FD69-43A6-BE45-0C2482446072}">
      <dsp:nvSpPr>
        <dsp:cNvPr id="0" name=""/>
        <dsp:cNvSpPr/>
      </dsp:nvSpPr>
      <dsp:spPr>
        <a:xfrm>
          <a:off x="7888611" y="2277912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 Committee  Suzie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Thorsley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8611" y="2277912"/>
        <a:ext cx="1251551" cy="625775"/>
      </dsp:txXfrm>
    </dsp:sp>
    <dsp:sp modelId="{66DB0AA0-E300-4E75-AE9A-FA8141B4C666}">
      <dsp:nvSpPr>
        <dsp:cNvPr id="0" name=""/>
        <dsp:cNvSpPr/>
      </dsp:nvSpPr>
      <dsp:spPr>
        <a:xfrm>
          <a:off x="7888611" y="3166513"/>
          <a:ext cx="1251551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Edelweiss Banquet  Jacquie Vandenberg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8611" y="3166513"/>
        <a:ext cx="1251551" cy="625775"/>
      </dsp:txXfrm>
    </dsp:sp>
    <dsp:sp modelId="{29CEB53F-33EA-423C-81F8-A9720F34E3A0}">
      <dsp:nvSpPr>
        <dsp:cNvPr id="0" name=""/>
        <dsp:cNvSpPr/>
      </dsp:nvSpPr>
      <dsp:spPr>
        <a:xfrm>
          <a:off x="5304157" y="500708"/>
          <a:ext cx="1460598" cy="62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Past President Nathalie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Lepage</a:t>
          </a: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4157" y="500708"/>
        <a:ext cx="1460598" cy="625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Nathalie Lepage, PhD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ECE8DF6A-5118-4ECE-90FC-5FF7ADB9D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980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 i="0"/>
          </a:p>
        </p:txBody>
      </p:sp>
      <p:sp>
        <p:nvSpPr>
          <p:cNvPr id="389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xmlns="" val="39289937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/>
              <a:t>Note that MSSI is not a non-profit organization but that the club uses them to employ, pay and insure the coaching staff. </a:t>
            </a:r>
          </a:p>
          <a:p>
            <a:r>
              <a:rPr lang="en-CA" altLang="en-US" smtClean="0"/>
              <a:t>Our combined fees to the ski school and club are highly competitive within our region.</a:t>
            </a:r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39943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226864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52229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52231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3187893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171450">
              <a:buFontTx/>
              <a:buChar char="•"/>
            </a:pPr>
            <a:endParaRPr lang="en-CA" altLang="en-US" smtClean="0"/>
          </a:p>
          <a:p>
            <a:pPr marL="171450" indent="-171450">
              <a:buFontTx/>
              <a:buChar char="•"/>
            </a:pPr>
            <a:endParaRPr lang="en-CA" altLang="en-US" smtClean="0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53255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4277519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54278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54279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2456236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3068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  <a:p>
            <a:r>
              <a:rPr lang="en-CA" altLang="en-US" smtClean="0"/>
              <a:t>Like the NG program is the next logical progression from the Edelweiss ski school, the Competitive Program can be a next step for athletes who which to move to the next level.</a:t>
            </a:r>
          </a:p>
          <a:p>
            <a:endParaRPr lang="en-CA" altLang="en-US" smtClean="0"/>
          </a:p>
          <a:p>
            <a:r>
              <a:rPr lang="en-CA" altLang="en-US" smtClean="0"/>
              <a:t>Christmas Camp – An excellent opportunity to scrape the rust off of your young athlete’s skills before the start of the regular season. </a:t>
            </a:r>
          </a:p>
          <a:p>
            <a:r>
              <a:rPr lang="en-CA" altLang="en-US" smtClean="0"/>
              <a:t>We routinely see remarkable progress during the four consecutive days of training. </a:t>
            </a:r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184784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/>
              <a:t>Important to emphasize that the goal is to develop the basic or fundamental skiing skills in a race environment but that a chief goal is to ensure that they enjoy skiing.</a:t>
            </a:r>
          </a:p>
          <a:p>
            <a:r>
              <a:rPr lang="en-CA" altLang="en-US" smtClean="0"/>
              <a:t>In this environment, you should see your young athlete’s skiing skills and self confidence will develop quickly</a:t>
            </a: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1991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258319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171450">
              <a:buFontTx/>
              <a:buChar char="•"/>
            </a:pPr>
            <a:endParaRPr lang="en-CA" altLang="en-US" smtClean="0"/>
          </a:p>
          <a:p>
            <a:pPr marL="171450" indent="-171450">
              <a:buFontTx/>
              <a:buChar char="•"/>
            </a:pPr>
            <a:endParaRPr lang="en-CA" altLang="en-US" smtClean="0"/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412454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171450">
              <a:buFontTx/>
              <a:buChar char="•"/>
            </a:pPr>
            <a:endParaRPr lang="en-CA" altLang="en-US" smtClean="0"/>
          </a:p>
          <a:p>
            <a:pPr marL="171450" indent="-171450">
              <a:buFontTx/>
              <a:buChar char="•"/>
            </a:pPr>
            <a:endParaRPr lang="en-CA" altLang="en-US" smtClean="0"/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4037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4039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241624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5061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385553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Times New Roman" charset="0"/>
            </a:endParaRP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*</a:t>
            </a:r>
            <a:endParaRPr lang="en-US" sz="1200" i="0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07/16/96</a:t>
            </a:r>
            <a:endParaRPr lang="en-US" sz="1200" i="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*</a:t>
            </a:r>
            <a:endParaRPr lang="en-US" sz="1200" i="0"/>
          </a:p>
        </p:txBody>
      </p:sp>
      <p:sp>
        <p:nvSpPr>
          <p:cNvPr id="41991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xmlns="" val="3651952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628650" lvl="1" indent="-171450">
              <a:buFontTx/>
              <a:buChar char="•"/>
              <a:defRPr/>
            </a:pPr>
            <a:endParaRPr lang="en-CA">
              <a:latin typeface="Times New Roman" charset="0"/>
            </a:endParaRPr>
          </a:p>
          <a:p>
            <a:pPr marL="171450" indent="-171450">
              <a:buFontTx/>
              <a:buChar char="•"/>
              <a:defRPr/>
            </a:pPr>
            <a:endParaRPr lang="en-CA">
              <a:latin typeface="Times New Roman" charset="0"/>
            </a:endParaRPr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*</a:t>
            </a:r>
            <a:endParaRPr lang="en-US" sz="1200" i="0"/>
          </a:p>
        </p:txBody>
      </p:sp>
      <p:sp>
        <p:nvSpPr>
          <p:cNvPr id="44037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07/16/96</a:t>
            </a:r>
            <a:endParaRPr lang="en-US" sz="1200" i="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*</a:t>
            </a:r>
            <a:endParaRPr lang="en-US" sz="1200" i="0"/>
          </a:p>
        </p:txBody>
      </p:sp>
      <p:sp>
        <p:nvSpPr>
          <p:cNvPr id="44039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xmlns="" val="406221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49156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9157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07/16/96</a:t>
            </a:r>
            <a:endParaRPr lang="en-US" altLang="en-US" sz="1200" i="0" smtClean="0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*</a:t>
            </a:r>
            <a:endParaRPr lang="en-US" altLang="en-US" sz="1200" i="0" smtClean="0"/>
          </a:p>
        </p:txBody>
      </p:sp>
      <p:sp>
        <p:nvSpPr>
          <p:cNvPr id="49159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000" smtClean="0"/>
              <a:t>##</a:t>
            </a:r>
            <a:endParaRPr lang="en-US" altLang="en-US" sz="1200" i="0" smtClean="0"/>
          </a:p>
        </p:txBody>
      </p:sp>
    </p:spTree>
    <p:extLst>
      <p:ext uri="{BB962C8B-B14F-4D97-AF65-F5344CB8AC3E}">
        <p14:creationId xmlns:p14="http://schemas.microsoft.com/office/powerpoint/2010/main" xmlns="" val="225773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F6FA-26D6-43CC-8557-A690EC388FA9}" type="datetimeFigureOut">
              <a:rPr lang="en-US"/>
              <a:pPr>
                <a:defRPr/>
              </a:pPr>
              <a:t>1/3/2017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6B23429-53DF-4FE8-B4B9-2C7B36FEFD5D}" type="slidenum">
              <a:rPr lang="en-US" altLang="fr-FR"/>
              <a:pPr/>
              <a:t>‹#›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943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99AB-526B-486E-AE29-F834163EDA82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74292-1240-4D9C-B136-B55364D5D345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390994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BCC6-16DC-43F9-8791-D27AE159BAF2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699BE-3B1F-4290-B76E-99BC6702E29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398960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66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edel tran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2051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09C1-F5E9-479E-A9BE-A1FB507C7795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BCEAD-2F9A-4030-86EF-05CEDA1848D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14729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8DAA-CA03-4653-BAA4-D391D939250B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1668340-84DC-42A5-8D54-452DB9BBAC0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205250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0CF1-3CFC-4843-8B3E-CCD7C0EA8BE0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02147-2F34-4192-A00D-D43458EBF1B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369168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9BC6-B0B2-4E12-B0AD-B90FB98684BC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851DC-D946-4B49-ABF0-758FF4E171C9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1677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350F-1371-4A2B-B543-37ABDA5BBB75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34E43-17B2-42A6-B1BA-6513B0F15358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326489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edel tran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20510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E882-FE37-45CE-A99D-20AEC0D852D0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6DEB-72C3-45CC-89A7-2FE1513586F9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183519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320C-D1FD-44F9-83AB-7884CBBD26ED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2347-AF8F-436B-88A8-C6616D5ECCD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310770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2018-7813-4592-9C08-42F611B8B9EA}" type="datetimeFigureOut">
              <a:rPr lang="en-US"/>
              <a:pPr>
                <a:defRPr/>
              </a:pPr>
              <a:t>1/3/2017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5A5F538-1858-4A6B-A63C-1BBD437AC1BB}" type="slidenum">
              <a:rPr lang="en-US" altLang="fr-FR"/>
              <a:pPr/>
              <a:t>‹#›</a:t>
            </a:fld>
            <a:endParaRPr lang="en-US" alt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36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3E1CA5-4D6A-4A83-8F2F-6EEB691AB64F}" type="datetimeFigureOut">
              <a:rPr lang="en-US"/>
              <a:pPr>
                <a:defRPr/>
              </a:pPr>
              <a:t>1/3/2017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45C75"/>
                </a:solidFill>
              </a:defRPr>
            </a:lvl1pPr>
          </a:lstStyle>
          <a:p>
            <a:fld id="{01DBF95A-E3E2-41D1-A45E-861B22BB8742}" type="slidenum">
              <a:rPr lang="en-US" altLang="fr-FR"/>
              <a:pPr/>
              <a:t>‹#›</a:t>
            </a:fld>
            <a:endParaRPr lang="en-US" altLang="fr-F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latin typeface="Arial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5" r:id="rId2"/>
    <p:sldLayoutId id="2147484846" r:id="rId3"/>
    <p:sldLayoutId id="2147484838" r:id="rId4"/>
    <p:sldLayoutId id="2147484839" r:id="rId5"/>
    <p:sldLayoutId id="2147484840" r:id="rId6"/>
    <p:sldLayoutId id="2147484847" r:id="rId7"/>
    <p:sldLayoutId id="2147484841" r:id="rId8"/>
    <p:sldLayoutId id="2147484848" r:id="rId9"/>
    <p:sldLayoutId id="2147484842" r:id="rId10"/>
    <p:sldLayoutId id="2147484843" r:id="rId11"/>
    <p:sldLayoutId id="21474848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owstars.c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eamedelweissequipe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clipartguide.com/_pages/1386-0810-2816-0539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62913" cy="1143000"/>
          </a:xfrm>
        </p:spPr>
        <p:txBody>
          <a:bodyPr/>
          <a:lstStyle/>
          <a:p>
            <a:r>
              <a:rPr lang="en-US" altLang="en-US" smtClean="0"/>
              <a:t>Welcome! </a:t>
            </a:r>
            <a:endParaRPr lang="fr-CA" altLang="en-US" sz="4000" smtClean="0"/>
          </a:p>
        </p:txBody>
      </p:sp>
      <p:pic>
        <p:nvPicPr>
          <p:cNvPr id="8195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150" y="1916113"/>
            <a:ext cx="61722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fr-CA" altLang="en-US" smtClean="0"/>
              <a:t>Race day routine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685800" y="1762125"/>
            <a:ext cx="7772400" cy="4114800"/>
          </a:xfrm>
        </p:spPr>
        <p:txBody>
          <a:bodyPr/>
          <a:lstStyle/>
          <a:p>
            <a:r>
              <a:rPr lang="fr-CA" altLang="en-US" sz="1800" dirty="0" smtClean="0"/>
              <a:t>Scratches: </a:t>
            </a:r>
            <a:r>
              <a:rPr lang="fr-CA" altLang="en-US" sz="1800" dirty="0" err="1" smtClean="0"/>
              <a:t>inform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NG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level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rep</a:t>
            </a:r>
            <a:r>
              <a:rPr lang="fr-CA" altLang="en-US" sz="1800" dirty="0" smtClean="0"/>
              <a:t> in </a:t>
            </a:r>
            <a:r>
              <a:rPr lang="fr-CA" altLang="en-US" sz="1800" dirty="0" err="1" smtClean="0"/>
              <a:t>advance</a:t>
            </a:r>
            <a:r>
              <a:rPr lang="fr-CA" altLang="en-US" sz="1800" dirty="0" smtClean="0"/>
              <a:t> of race if </a:t>
            </a:r>
            <a:r>
              <a:rPr lang="fr-CA" altLang="en-US" sz="1800" dirty="0" err="1" smtClean="0"/>
              <a:t>known</a:t>
            </a:r>
            <a:endParaRPr lang="fr-CA" altLang="en-US" sz="1800" dirty="0" smtClean="0"/>
          </a:p>
          <a:p>
            <a:r>
              <a:rPr lang="fr-CA" altLang="en-US" sz="1800" dirty="0" err="1" smtClean="0"/>
              <a:t>Bring</a:t>
            </a:r>
            <a:r>
              <a:rPr lang="fr-CA" altLang="en-US" sz="1800" dirty="0" smtClean="0"/>
              <a:t> cash for </a:t>
            </a:r>
            <a:r>
              <a:rPr lang="fr-CA" altLang="en-US" sz="1800" dirty="0" err="1" smtClean="0"/>
              <a:t>optional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discounted</a:t>
            </a:r>
            <a:r>
              <a:rPr lang="fr-CA" altLang="en-US" sz="1800" dirty="0" smtClean="0"/>
              <a:t> parents’ lift ticket</a:t>
            </a:r>
          </a:p>
          <a:p>
            <a:r>
              <a:rPr lang="fr-CA" altLang="en-US" sz="1800" dirty="0" err="1" smtClean="0"/>
              <a:t>Bring</a:t>
            </a:r>
            <a:r>
              <a:rPr lang="fr-CA" altLang="en-US" sz="1800" dirty="0" smtClean="0"/>
              <a:t> lunch- do not </a:t>
            </a:r>
            <a:r>
              <a:rPr lang="fr-CA" altLang="en-US" sz="1800" dirty="0" err="1" smtClean="0"/>
              <a:t>rely</a:t>
            </a:r>
            <a:r>
              <a:rPr lang="fr-CA" altLang="en-US" sz="1800" dirty="0" smtClean="0"/>
              <a:t> on cafeteria- no </a:t>
            </a:r>
            <a:r>
              <a:rPr lang="fr-CA" altLang="en-US" sz="1800" dirty="0" err="1" smtClean="0"/>
              <a:t>microwave</a:t>
            </a:r>
            <a:endParaRPr lang="fr-CA" altLang="en-US" sz="1800" dirty="0" smtClean="0"/>
          </a:p>
          <a:p>
            <a:r>
              <a:rPr lang="fr-CA" altLang="en-US" sz="1800" dirty="0" smtClean="0"/>
              <a:t>Ar</a:t>
            </a:r>
            <a:r>
              <a:rPr lang="fr-CA" altLang="en-US" sz="1800" dirty="0" smtClean="0"/>
              <a:t>rive </a:t>
            </a:r>
            <a:r>
              <a:rPr lang="fr-CA" altLang="en-US" sz="1800" dirty="0" smtClean="0"/>
              <a:t>at </a:t>
            </a:r>
            <a:r>
              <a:rPr lang="fr-CA" altLang="en-US" sz="1800" dirty="0" err="1" smtClean="0"/>
              <a:t>hill</a:t>
            </a:r>
            <a:r>
              <a:rPr lang="fr-CA" altLang="en-US" sz="1800" dirty="0" smtClean="0"/>
              <a:t> at ~7:45 (</a:t>
            </a:r>
            <a:r>
              <a:rPr lang="fr-CA" altLang="en-US" sz="1800" dirty="0" err="1" smtClean="0"/>
              <a:t>confirm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with</a:t>
            </a:r>
            <a:r>
              <a:rPr lang="fr-CA" altLang="en-US" sz="1800" dirty="0" smtClean="0"/>
              <a:t> coaches for </a:t>
            </a:r>
            <a:r>
              <a:rPr lang="fr-CA" altLang="en-US" sz="1800" dirty="0" err="1" smtClean="0"/>
              <a:t>each</a:t>
            </a:r>
            <a:r>
              <a:rPr lang="fr-CA" altLang="en-US" sz="1800" dirty="0" smtClean="0"/>
              <a:t> race)</a:t>
            </a:r>
          </a:p>
          <a:p>
            <a:r>
              <a:rPr lang="fr-CA" altLang="en-US" sz="1800" dirty="0" err="1" smtClean="0"/>
              <a:t>Each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athlete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will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receive</a:t>
            </a:r>
            <a:r>
              <a:rPr lang="fr-CA" altLang="en-US" sz="1800" dirty="0" smtClean="0"/>
              <a:t> a </a:t>
            </a:r>
            <a:r>
              <a:rPr lang="fr-CA" altLang="en-US" sz="1800" dirty="0" smtClean="0"/>
              <a:t>bib and must </a:t>
            </a:r>
            <a:r>
              <a:rPr lang="fr-CA" altLang="en-US" sz="1800" dirty="0" err="1" smtClean="0"/>
              <a:t>be</a:t>
            </a:r>
            <a:r>
              <a:rPr lang="fr-CA" altLang="en-US" sz="1800" dirty="0" smtClean="0"/>
              <a:t> </a:t>
            </a:r>
            <a:r>
              <a:rPr lang="fr-CA" altLang="en-US" sz="1800" smtClean="0"/>
              <a:t>returned</a:t>
            </a:r>
            <a:endParaRPr lang="fr-CA" altLang="en-US" sz="1800" dirty="0" smtClean="0"/>
          </a:p>
          <a:p>
            <a:r>
              <a:rPr lang="fr-CA" altLang="en-US" sz="1800" dirty="0" smtClean="0"/>
              <a:t>Course inspection</a:t>
            </a:r>
          </a:p>
          <a:p>
            <a:r>
              <a:rPr lang="fr-CA" altLang="en-US" sz="1800" dirty="0" smtClean="0"/>
              <a:t>Warm-up </a:t>
            </a:r>
            <a:r>
              <a:rPr lang="fr-CA" altLang="en-US" sz="1800" dirty="0" err="1" smtClean="0"/>
              <a:t>with</a:t>
            </a:r>
            <a:r>
              <a:rPr lang="fr-CA" altLang="en-US" sz="1800" dirty="0" smtClean="0"/>
              <a:t> coaches</a:t>
            </a:r>
          </a:p>
          <a:p>
            <a:r>
              <a:rPr lang="fr-CA" altLang="en-US" sz="1800" dirty="0" smtClean="0"/>
              <a:t>Be </a:t>
            </a:r>
            <a:r>
              <a:rPr lang="fr-CA" altLang="en-US" sz="1800" dirty="0" err="1" smtClean="0"/>
              <a:t>present</a:t>
            </a:r>
            <a:r>
              <a:rPr lang="fr-CA" altLang="en-US" sz="1800" dirty="0" smtClean="0"/>
              <a:t> at lunch </a:t>
            </a:r>
            <a:r>
              <a:rPr lang="fr-CA" altLang="en-US" sz="1800" dirty="0" smtClean="0"/>
              <a:t>time</a:t>
            </a:r>
          </a:p>
          <a:p>
            <a:r>
              <a:rPr lang="fr-CA" altLang="en-US" sz="1800" dirty="0" err="1" smtClean="0"/>
              <a:t>Ensure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your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athlete</a:t>
            </a:r>
            <a:r>
              <a:rPr lang="fr-CA" altLang="en-US" sz="1800" dirty="0" smtClean="0"/>
              <a:t> </a:t>
            </a:r>
            <a:r>
              <a:rPr lang="fr-CA" altLang="en-US" sz="1800" dirty="0" err="1" smtClean="0"/>
              <a:t>participates</a:t>
            </a:r>
            <a:r>
              <a:rPr lang="fr-CA" altLang="en-US" sz="1800" dirty="0" smtClean="0"/>
              <a:t> in Tear down</a:t>
            </a:r>
            <a:endParaRPr lang="fr-CA" altLang="en-US" sz="1800" dirty="0" smtClean="0"/>
          </a:p>
          <a:p>
            <a:r>
              <a:rPr lang="fr-CA" altLang="en-US" sz="1800" dirty="0" smtClean="0"/>
              <a:t>Be </a:t>
            </a:r>
            <a:r>
              <a:rPr lang="fr-CA" altLang="en-US" sz="1800" dirty="0" err="1" smtClean="0"/>
              <a:t>present</a:t>
            </a:r>
            <a:r>
              <a:rPr lang="fr-CA" altLang="en-US" sz="1800" dirty="0" smtClean="0"/>
              <a:t> at </a:t>
            </a:r>
            <a:r>
              <a:rPr lang="fr-CA" altLang="en-US" sz="1800" dirty="0" err="1" smtClean="0"/>
              <a:t>medal</a:t>
            </a:r>
            <a:r>
              <a:rPr lang="fr-CA" altLang="en-US" sz="1800" dirty="0" smtClean="0"/>
              <a:t> time </a:t>
            </a:r>
          </a:p>
          <a:p>
            <a:endParaRPr lang="fr-CA" altLang="en-US" sz="1800" dirty="0" smtClean="0"/>
          </a:p>
          <a:p>
            <a:r>
              <a:rPr lang="fr-CA" altLang="en-US" sz="1800" dirty="0" smtClean="0">
                <a:solidFill>
                  <a:srgbClr val="FF0000"/>
                </a:solidFill>
              </a:rPr>
              <a:t>It </a:t>
            </a:r>
            <a:r>
              <a:rPr lang="fr-CA" altLang="en-US" sz="1800" dirty="0" err="1" smtClean="0">
                <a:solidFill>
                  <a:srgbClr val="FF0000"/>
                </a:solidFill>
              </a:rPr>
              <a:t>will</a:t>
            </a:r>
            <a:r>
              <a:rPr lang="fr-CA" altLang="en-US" sz="1800" dirty="0" smtClean="0">
                <a:solidFill>
                  <a:srgbClr val="FF0000"/>
                </a:solidFill>
              </a:rPr>
              <a:t> </a:t>
            </a:r>
            <a:r>
              <a:rPr lang="fr-CA" altLang="en-US" sz="1800" dirty="0" err="1" smtClean="0">
                <a:solidFill>
                  <a:srgbClr val="FF0000"/>
                </a:solidFill>
              </a:rPr>
              <a:t>be</a:t>
            </a:r>
            <a:r>
              <a:rPr lang="fr-CA" altLang="en-US" sz="1800" dirty="0" smtClean="0">
                <a:solidFill>
                  <a:srgbClr val="FF0000"/>
                </a:solidFill>
              </a:rPr>
              <a:t> </a:t>
            </a:r>
            <a:r>
              <a:rPr lang="fr-CA" altLang="en-US" sz="1800" dirty="0" err="1" smtClean="0">
                <a:solidFill>
                  <a:srgbClr val="FF0000"/>
                </a:solidFill>
              </a:rPr>
              <a:t>controlled</a:t>
            </a:r>
            <a:r>
              <a:rPr lang="fr-CA" altLang="en-US" sz="1800" dirty="0" smtClean="0">
                <a:solidFill>
                  <a:srgbClr val="FF0000"/>
                </a:solidFill>
              </a:rPr>
              <a:t> chaos – </a:t>
            </a:r>
            <a:r>
              <a:rPr lang="fr-CA" altLang="en-US" sz="1800" dirty="0" err="1" smtClean="0">
                <a:solidFill>
                  <a:srgbClr val="FF0000"/>
                </a:solidFill>
              </a:rPr>
              <a:t>work</a:t>
            </a:r>
            <a:r>
              <a:rPr lang="fr-CA" altLang="en-US" sz="1800" dirty="0" smtClean="0">
                <a:solidFill>
                  <a:srgbClr val="FF0000"/>
                </a:solidFill>
              </a:rPr>
              <a:t> </a:t>
            </a:r>
            <a:r>
              <a:rPr lang="fr-CA" altLang="en-US" sz="1800" dirty="0" err="1" smtClean="0">
                <a:solidFill>
                  <a:srgbClr val="FF0000"/>
                </a:solidFill>
              </a:rPr>
              <a:t>with</a:t>
            </a:r>
            <a:r>
              <a:rPr lang="fr-CA" altLang="en-US" sz="1800" dirty="0" smtClean="0">
                <a:solidFill>
                  <a:srgbClr val="FF0000"/>
                </a:solidFill>
              </a:rPr>
              <a:t> the coaches to </a:t>
            </a:r>
            <a:r>
              <a:rPr lang="fr-CA" altLang="en-US" sz="1800" dirty="0" err="1" smtClean="0">
                <a:solidFill>
                  <a:srgbClr val="FF0000"/>
                </a:solidFill>
              </a:rPr>
              <a:t>ensure</a:t>
            </a:r>
            <a:r>
              <a:rPr lang="fr-CA" altLang="en-US" sz="1800" dirty="0" smtClean="0">
                <a:solidFill>
                  <a:srgbClr val="FF0000"/>
                </a:solidFill>
              </a:rPr>
              <a:t> the team </a:t>
            </a:r>
            <a:r>
              <a:rPr lang="fr-CA" altLang="en-US" sz="1800" dirty="0" err="1" smtClean="0">
                <a:solidFill>
                  <a:srgbClr val="FF0000"/>
                </a:solidFill>
              </a:rPr>
              <a:t>stays</a:t>
            </a:r>
            <a:r>
              <a:rPr lang="fr-CA" altLang="en-US" sz="1800" dirty="0" smtClean="0">
                <a:solidFill>
                  <a:srgbClr val="FF0000"/>
                </a:solidFill>
              </a:rPr>
              <a:t> </a:t>
            </a:r>
            <a:r>
              <a:rPr lang="fr-CA" altLang="en-US" sz="1800" dirty="0" err="1" smtClean="0">
                <a:solidFill>
                  <a:srgbClr val="FF0000"/>
                </a:solidFill>
              </a:rPr>
              <a:t>together</a:t>
            </a:r>
            <a:r>
              <a:rPr lang="fr-CA" altLang="en-US" sz="1800" dirty="0" smtClean="0">
                <a:solidFill>
                  <a:srgbClr val="FF0000"/>
                </a:solidFill>
              </a:rPr>
              <a:t> at all times.</a:t>
            </a:r>
          </a:p>
          <a:p>
            <a:endParaRPr lang="fr-CA" altLang="en-US" sz="2000" dirty="0" smtClean="0"/>
          </a:p>
          <a:p>
            <a:endParaRPr lang="fr-CA" altLang="en-US" dirty="0" smtClean="0"/>
          </a:p>
          <a:p>
            <a:endParaRPr lang="fr-CA" altLang="en-US" dirty="0" smtClean="0"/>
          </a:p>
          <a:p>
            <a:endParaRPr lang="fr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Nancy Greene Evaluations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altLang="en-US" smtClean="0"/>
              <a:t>Evaluations conducted based on Snow Stars program:</a:t>
            </a:r>
          </a:p>
          <a:p>
            <a:pPr marL="546100" lvl="2" indent="-273050">
              <a:buClr>
                <a:srgbClr val="0BD0D9"/>
              </a:buClr>
              <a:buSzPct val="95000"/>
            </a:pPr>
            <a:r>
              <a:rPr lang="en-US" altLang="en-US" smtClean="0"/>
              <a:t>CSCF standardized evaluation program.</a:t>
            </a:r>
          </a:p>
          <a:p>
            <a:pPr marL="546100" lvl="2" indent="-273050">
              <a:buClr>
                <a:srgbClr val="0BD0D9"/>
              </a:buClr>
              <a:buSzPct val="95000"/>
            </a:pPr>
            <a:r>
              <a:rPr lang="en-US" altLang="en-US" smtClean="0"/>
              <a:t>Seven levels, with Gold/Silver/Bronze assessment for each requirement of a level.</a:t>
            </a:r>
          </a:p>
          <a:p>
            <a:pPr marL="546100" lvl="2" indent="-273050">
              <a:buClr>
                <a:srgbClr val="0BD0D9"/>
              </a:buClr>
              <a:buSzPct val="95000"/>
            </a:pPr>
            <a:r>
              <a:rPr lang="en-US" altLang="en-US" smtClean="0"/>
              <a:t>Most Nancy Greene athletes will be Level 2 or Level 3.</a:t>
            </a:r>
          </a:p>
          <a:p>
            <a:pPr marL="546100" lvl="2" indent="-273050">
              <a:buClr>
                <a:srgbClr val="0BD0D9"/>
              </a:buClr>
              <a:buSzPct val="95000"/>
            </a:pPr>
            <a:r>
              <a:rPr lang="en-US" altLang="en-US" smtClean="0">
                <a:hlinkClick r:id="rId2"/>
              </a:rPr>
              <a:t>http://www.snowstars.ca</a:t>
            </a:r>
            <a:r>
              <a:rPr lang="en-US" altLang="en-US" smtClean="0"/>
              <a:t> – check out the material for parents.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endParaRPr lang="en-US" altLang="en-US" smtClean="0"/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altLang="en-US" smtClean="0"/>
              <a:t>Evaluations will be reviewed with the athletes twice per season.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NG Ski and Race Equipment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/>
              <a:t>Clothing: Regular skiwear, no skin suits.</a:t>
            </a:r>
          </a:p>
          <a:p>
            <a:r>
              <a:rPr lang="en-US" altLang="en-US" sz="2000" smtClean="0"/>
              <a:t>Skis: Junior race skis recommended – no twin tips.</a:t>
            </a:r>
          </a:p>
          <a:p>
            <a:pPr lvl="1"/>
            <a:r>
              <a:rPr lang="en-US" altLang="en-US" sz="1800" smtClean="0"/>
              <a:t>GS skis not required.</a:t>
            </a:r>
          </a:p>
          <a:p>
            <a:pPr lvl="1"/>
            <a:r>
              <a:rPr lang="en-US" altLang="en-US" sz="1800" smtClean="0"/>
              <a:t>Bindings pr0fessionally adjusted.</a:t>
            </a:r>
          </a:p>
          <a:p>
            <a:pPr lvl="1"/>
            <a:r>
              <a:rPr lang="en-US" altLang="en-US" sz="1800" smtClean="0"/>
              <a:t>At a minimum, tuned once at the beginning of the season.</a:t>
            </a:r>
          </a:p>
          <a:p>
            <a:r>
              <a:rPr lang="en-US" altLang="en-US" sz="2000" smtClean="0"/>
              <a:t>Poles: Mandatory, with baskets.</a:t>
            </a:r>
          </a:p>
          <a:p>
            <a:r>
              <a:rPr lang="en-US" altLang="en-US" sz="2000" smtClean="0"/>
              <a:t>Helmet: Hard ear helmet is mandatory.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Week 1: </a:t>
            </a:r>
            <a:r>
              <a:rPr lang="fr-CA" altLang="en-US" sz="2000" smtClean="0"/>
              <a:t> coaches will discuss with parents if they observed potential safety issues with your child’s equipment</a:t>
            </a:r>
          </a:p>
          <a:p>
            <a:pPr lvl="1"/>
            <a:r>
              <a:rPr lang="fr-CA" altLang="en-US" sz="2000" smtClean="0"/>
              <a:t>e.g. </a:t>
            </a:r>
            <a:r>
              <a:rPr lang="en-US" altLang="en-US" sz="1800" smtClean="0"/>
              <a:t>Missing parts, cracked helmets and goggle lenses, end of life equipment, poor fitting bindings, etc.</a:t>
            </a:r>
          </a:p>
          <a:p>
            <a:pPr lvl="1"/>
            <a:endParaRPr lang="fr-CA" altLang="en-US" sz="2200" smtClean="0"/>
          </a:p>
          <a:p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r>
              <a:rPr lang="en-US" altLang="en-US" smtClean="0"/>
              <a:t>Race Officials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953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A race’s success depends on the number of qualified volunteered officials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30-35 officials required per race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All new parents are highly encouraged to take Level 1 training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Get experience 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Level 2 Officials: yearly in 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smtClean="0"/>
              <a:t>Parent involvement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 smtClean="0"/>
              <a:t>Race official and volunteering: </a:t>
            </a:r>
          </a:p>
          <a:p>
            <a:pPr lvl="1"/>
            <a:r>
              <a:rPr lang="en-US" altLang="fr-FR" b="1" dirty="0" smtClean="0"/>
              <a:t>All NG families should complete level 1 training</a:t>
            </a:r>
          </a:p>
          <a:p>
            <a:pPr lvl="2"/>
            <a:r>
              <a:rPr lang="en-US" altLang="fr-FR" b="1" dirty="0" smtClean="0"/>
              <a:t>January 7 or 8, English or French at Edelweiss</a:t>
            </a:r>
          </a:p>
          <a:p>
            <a:pPr lvl="1"/>
            <a:r>
              <a:rPr lang="en-US" altLang="fr-FR" b="1" dirty="0" smtClean="0"/>
              <a:t>All NG families: encouraged to complete level 2</a:t>
            </a:r>
          </a:p>
          <a:p>
            <a:pPr lvl="1"/>
            <a:r>
              <a:rPr lang="en-US" altLang="fr-FR" b="1" dirty="0" smtClean="0"/>
              <a:t>All NG families should contribute to 2 racing activities</a:t>
            </a:r>
          </a:p>
          <a:p>
            <a:pPr lvl="1"/>
            <a:endParaRPr lang="en-US" altLang="fr-FR" b="1" dirty="0" smtClean="0"/>
          </a:p>
          <a:p>
            <a:endParaRPr lang="fr-CA" altLang="en-US" dirty="0" smtClean="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49838"/>
            <a:ext cx="165735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6588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fr-FR" smtClean="0">
                <a:ea typeface="ＭＳ Ｐゴシック" panose="020B0600070205080204" pitchFamily="34" charset="-128"/>
              </a:rPr>
              <a:t>Utilisation de Google Drive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036050" cy="1225551"/>
          </a:xfrm>
        </p:spPr>
        <p:txBody>
          <a:bodyPr anchor="t"/>
          <a:lstStyle/>
          <a:p>
            <a:pPr algn="ctr"/>
            <a:r>
              <a:rPr lang="en-US" altLang="fr-FR" sz="3600" smtClean="0"/>
              <a:t>		Inscription pour le bénévolat</a:t>
            </a:r>
            <a:br>
              <a:rPr lang="en-US" altLang="fr-FR" sz="3600" smtClean="0"/>
            </a:br>
            <a:r>
              <a:rPr lang="en-US" altLang="fr-FR" sz="3600" smtClean="0"/>
              <a:t>Volunteering Register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79613" y="2060575"/>
          <a:ext cx="7056437" cy="4660906"/>
        </p:xfrm>
        <a:graphic>
          <a:graphicData uri="http://schemas.openxmlformats.org/drawingml/2006/table">
            <a:tbl>
              <a:tblPr/>
              <a:tblGrid>
                <a:gridCol w="471487"/>
                <a:gridCol w="1792288"/>
                <a:gridCol w="246062"/>
                <a:gridCol w="1065213"/>
                <a:gridCol w="101600"/>
                <a:gridCol w="1060450"/>
                <a:gridCol w="107950"/>
                <a:gridCol w="1054100"/>
                <a:gridCol w="87312"/>
                <a:gridCol w="1069975"/>
              </a:tblGrid>
              <a:tr h="10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5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Parents volontaires Edelweiss saison 2015 / Volunteer Parents Edelweiss 2015 season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5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Please fill in your name in the yellow boxes only/S.V.P. inscrire votre nom dans les cases jaunes seulement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0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Catégorie/ Category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Official Race Position/Poste d'officiel pour la course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Niveau qualif requis/Qualif Level required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Race Type / Type de course                 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Race Type / Type de course                  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Race Type / Type de course             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Race Type  / Type de course                 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Date :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Date :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Date :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Date :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Préparation Date: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Préparation Date: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Préparation Date: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Préparation Date: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Préparation/                 Preparation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Chef préparation de piste/ Course preparation chief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 de piste/Course Preparation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 de piste/Course Preparation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 de piste/Course Preparation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 de piste/Course Preparation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 de piste/Course Preparation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 de piste/Course Preparation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 de piste/Course Preparation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 de piste/Course Preparation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Préparation de piste/Course Preparation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Jury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Chef de Course/Chief of Race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Jury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Chef de Course en formation/ In-training Chief of Race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Jury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Délégué Technique/Technical Director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Jury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au départ/Start Referee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Jury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à l'arrivée/Finish Referee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Chef Chrono/Chief Timing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Chef Chrono en formation/In-training Chief of Timing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Chronométreur manuel à l'arrivée/Manuel chrono finish line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Chronométreur 1 + Ordinateur/Timer 1 + Computer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Chronométreur 2 + Ordinateur/Timer 2 + Computer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Starter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Assitant Starter/ Starter assistant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Annonceur/Announcer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Tableau affichage/Board results update - </a:t>
                      </a:r>
                      <a:r>
                        <a:rPr kumimoji="0" lang="en-US" altLang="fr-FR" sz="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Voir/See note 1</a:t>
                      </a:r>
                      <a:endParaRPr kumimoji="0" lang="en-US" altLang="fr-F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Piste/Course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Chef de Piste/Chief of Course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Chef de Piste en formation/In-training Chief of Course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Équipe de piste/Course team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Équipe de piste/Course team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Équipe de piste/Course team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Équipe de piste/Course team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Équipe de piste/Course team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Dérapeur/Snow plow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Dérapeur/Snow plow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Dérapeur/Snow plow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Dérapeur/Snow plow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1301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Juges de Porte/ Gate Judges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Chef Juge de Portes/Chief Gate Judge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de Porte/Gate Judge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de Porte/Gate Judge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de Porte/Gate Judge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de Porte/Gate Judge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de Porte/Gate Judge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de Porte/Gate Judge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de Porte/Gate Judge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Juge de Porte/Gate Judge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Admin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Secrétaire de course/ Race Secretary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Secrétariat, inscription/ Secretary, Registration, </a:t>
                      </a:r>
                      <a:r>
                        <a:rPr kumimoji="0" lang="en-US" altLang="fr-FR" sz="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see/voir note 2</a:t>
                      </a:r>
                      <a:endParaRPr kumimoji="0" lang="en-US" altLang="fr-FR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Secrétariat, inscription/ Secretary, Registration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614738" y="0"/>
            <a:ext cx="5349875" cy="8382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ea typeface="ＭＳ Ｐゴシック" charset="0"/>
              </a:rPr>
              <a:t>2016 </a:t>
            </a:r>
            <a:r>
              <a:rPr lang="en-US" u="sng" dirty="0">
                <a:ea typeface="ＭＳ Ｐゴシック" charset="0"/>
              </a:rPr>
              <a:t>Statistics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06565" y="838703"/>
          <a:ext cx="4838700" cy="31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0" y="4138236"/>
            <a:ext cx="8764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827088" y="2535238"/>
            <a:ext cx="76392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 smtClean="0"/>
              <a:t>U Level - </a:t>
            </a:r>
            <a:r>
              <a:rPr lang="en-US" altLang="en-US" dirty="0" err="1" smtClean="0"/>
              <a:t>Approx</a:t>
            </a:r>
            <a:r>
              <a:rPr lang="en-US" altLang="en-US" dirty="0" smtClean="0"/>
              <a:t> </a:t>
            </a:r>
            <a:r>
              <a:rPr lang="en-US" altLang="en-US" dirty="0"/>
              <a:t>80% families did 4 + volunteer </a:t>
            </a:r>
            <a:r>
              <a:rPr lang="en-US" altLang="en-US" dirty="0" smtClean="0"/>
              <a:t>days</a:t>
            </a:r>
          </a:p>
          <a:p>
            <a:endParaRPr lang="en-US" altLang="en-US" dirty="0"/>
          </a:p>
          <a:p>
            <a:r>
              <a:rPr lang="en-US" altLang="en-US" dirty="0" smtClean="0"/>
              <a:t>NG </a:t>
            </a:r>
            <a:r>
              <a:rPr lang="en-US" altLang="en-US" dirty="0"/>
              <a:t>Level - </a:t>
            </a:r>
            <a:r>
              <a:rPr lang="en-US" altLang="en-US" dirty="0" err="1"/>
              <a:t>Approx</a:t>
            </a:r>
            <a:r>
              <a:rPr lang="en-US" altLang="en-US" dirty="0"/>
              <a:t> </a:t>
            </a:r>
            <a:r>
              <a:rPr lang="en-US" altLang="en-US" dirty="0" smtClean="0"/>
              <a:t>70</a:t>
            </a:r>
            <a:r>
              <a:rPr lang="en-US" altLang="en-US" dirty="0"/>
              <a:t>% families did </a:t>
            </a:r>
            <a:r>
              <a:rPr lang="en-US" altLang="en-US" dirty="0" smtClean="0"/>
              <a:t>2 </a:t>
            </a:r>
            <a:r>
              <a:rPr lang="en-US" altLang="en-US" dirty="0"/>
              <a:t>+ volunteer days</a:t>
            </a:r>
          </a:p>
          <a:p>
            <a:endParaRPr lang="en-US" altLang="en-US" dirty="0"/>
          </a:p>
        </p:txBody>
      </p:sp>
      <p:pic>
        <p:nvPicPr>
          <p:cNvPr id="10245" name="Picture 12" descr="edel tr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1700213"/>
            <a:ext cx="27352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 sz="18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FFFFFF"/>
                </a:solidFill>
                <a:latin typeface="+mn-lt"/>
                <a:ea typeface="+mn-ea"/>
              </a:rPr>
              <a:t>2015 Race Volunteer - </a:t>
            </a:r>
          </a:p>
          <a:p>
            <a:pPr>
              <a:defRPr sz="18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FFFFFF"/>
                </a:solidFill>
                <a:latin typeface="+mn-lt"/>
                <a:ea typeface="+mn-ea"/>
              </a:rPr>
              <a:t>U10-U16 Statistics 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686465" y="4509120"/>
            <a:ext cx="77798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buFont typeface="Wingdings" charset="0"/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8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Merci de </a:t>
            </a:r>
            <a:r>
              <a:rPr lang="en-US" sz="4800" b="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votre</a:t>
            </a:r>
            <a:r>
              <a:rPr lang="en-US" sz="48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contribution !</a:t>
            </a:r>
          </a:p>
          <a:p>
            <a:pPr algn="ctr">
              <a:defRPr/>
            </a:pPr>
            <a:r>
              <a:rPr lang="en-US" sz="4800" b="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xmlns="" val="14438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8163" y="701675"/>
            <a:ext cx="8642350" cy="1143000"/>
          </a:xfrm>
        </p:spPr>
        <p:txBody>
          <a:bodyPr/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3200" dirty="0" smtClean="0">
                <a:ea typeface="ＭＳ Ｐゴシック" panose="020B0600070205080204" pitchFamily="34" charset="-128"/>
              </a:rPr>
            </a:br>
            <a:r>
              <a:rPr lang="en-US" altLang="en-US" sz="32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3200" dirty="0" smtClean="0">
                <a:ea typeface="ＭＳ Ｐゴシック" panose="020B0600070205080204" pitchFamily="34" charset="-128"/>
              </a:rPr>
            </a:br>
            <a:r>
              <a:rPr lang="en-US" altLang="en-US" sz="32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3200" dirty="0" smtClean="0">
                <a:ea typeface="ＭＳ Ｐゴシック" panose="020B0600070205080204" pitchFamily="34" charset="-128"/>
              </a:rPr>
            </a:br>
            <a:r>
              <a:rPr lang="en-US" altLang="en-US" sz="32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3200" dirty="0" smtClean="0"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ea typeface="ＭＳ Ｐゴシック" panose="020B0600070205080204" pitchFamily="34" charset="-128"/>
              </a:rPr>
              <a:t>Races </a:t>
            </a:r>
            <a:r>
              <a:rPr lang="en-US" altLang="en-US" sz="3600" b="1" u="sng" dirty="0" smtClean="0">
                <a:ea typeface="ＭＳ Ｐゴシック" panose="020B0600070205080204" pitchFamily="34" charset="-128"/>
              </a:rPr>
              <a:t>at Edelweiss</a:t>
            </a:r>
            <a:r>
              <a:rPr lang="en-US" altLang="en-US" sz="3600" b="1" dirty="0" smtClean="0">
                <a:ea typeface="ＭＳ Ｐゴシック" panose="020B0600070205080204" pitchFamily="34" charset="-128"/>
              </a:rPr>
              <a:t> –  Winter 2017</a:t>
            </a:r>
            <a:br>
              <a:rPr lang="en-US" altLang="en-US" sz="3600" b="1" dirty="0" smtClean="0"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ea typeface="ＭＳ Ｐゴシック" panose="020B0600070205080204" pitchFamily="34" charset="-128"/>
              </a:rPr>
              <a:t>NG and U levels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4213" y="1978025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Schedule will be posted in race room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2034611"/>
              </p:ext>
            </p:extLst>
          </p:nvPr>
        </p:nvGraphicFramePr>
        <p:xfrm>
          <a:off x="899592" y="2852738"/>
          <a:ext cx="7272807" cy="3134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Date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Location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Level</a:t>
                      </a:r>
                      <a:endParaRPr lang="en-CA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Sun</a:t>
                      </a:r>
                      <a:r>
                        <a:rPr lang="en-CA" sz="1800" baseline="0" dirty="0" smtClean="0"/>
                        <a:t> 15 </a:t>
                      </a:r>
                      <a:r>
                        <a:rPr lang="en-CA" sz="1800" dirty="0" smtClean="0"/>
                        <a:t>Jan 2017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Edelweiss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U14</a:t>
                      </a:r>
                      <a:endParaRPr lang="en-CA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Sun 12 Feb 2017</a:t>
                      </a:r>
                      <a:endParaRPr lang="en-CA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Edelweiss</a:t>
                      </a:r>
                      <a:endParaRPr lang="en-CA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 smtClean="0"/>
                        <a:t>NG</a:t>
                      </a:r>
                      <a:endParaRPr lang="en-CA" sz="1800" b="1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 smtClean="0"/>
                        <a:t>Sun 26 Feb 2017</a:t>
                      </a:r>
                      <a:endParaRPr lang="en-CA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 smtClean="0"/>
                        <a:t>Edelweiss</a:t>
                      </a:r>
                      <a:endParaRPr lang="en-CA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 smtClean="0"/>
                        <a:t>U16</a:t>
                      </a:r>
                      <a:endParaRPr lang="en-CA" sz="1800" b="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Sat</a:t>
                      </a:r>
                      <a:r>
                        <a:rPr lang="en-CA" sz="1800" baseline="0" dirty="0" smtClean="0"/>
                        <a:t> </a:t>
                      </a:r>
                      <a:r>
                        <a:rPr lang="en-CA" sz="1800" dirty="0" smtClean="0"/>
                        <a:t>17</a:t>
                      </a:r>
                      <a:r>
                        <a:rPr lang="en-CA" sz="1800" baseline="0" dirty="0" smtClean="0"/>
                        <a:t> </a:t>
                      </a:r>
                      <a:r>
                        <a:rPr lang="en-CA" sz="1800" dirty="0" smtClean="0"/>
                        <a:t>Mar 2017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Edelweiss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U14</a:t>
                      </a:r>
                      <a:endParaRPr lang="en-CA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Sat 25 Mar 2017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Edelweiss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U10</a:t>
                      </a:r>
                      <a:endParaRPr lang="en-CA" sz="1800" baseline="0" dirty="0" smtClean="0"/>
                    </a:p>
                    <a:p>
                      <a:pPr algn="ctr"/>
                      <a:r>
                        <a:rPr lang="en-CA" sz="1800" baseline="0" dirty="0" smtClean="0"/>
                        <a:t>(</a:t>
                      </a:r>
                      <a:r>
                        <a:rPr lang="en-CA" sz="1800" baseline="0" dirty="0" err="1" smtClean="0"/>
                        <a:t>GS</a:t>
                      </a:r>
                      <a:r>
                        <a:rPr lang="en-CA" sz="1800" baseline="0" dirty="0" smtClean="0"/>
                        <a:t> Championships)</a:t>
                      </a:r>
                      <a:r>
                        <a:rPr lang="en-CA" sz="1800" dirty="0" smtClean="0"/>
                        <a:t> </a:t>
                      </a:r>
                      <a:endParaRPr lang="en-CA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Sun 26 Mar 2017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Edelweiss</a:t>
                      </a:r>
                      <a:endParaRPr lang="en-CA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U12</a:t>
                      </a:r>
                      <a:endParaRPr lang="en-CA" sz="1800" baseline="0" dirty="0" smtClean="0"/>
                    </a:p>
                    <a:p>
                      <a:pPr algn="ctr"/>
                      <a:r>
                        <a:rPr lang="en-CA" sz="1800" baseline="0" dirty="0" smtClean="0"/>
                        <a:t>(</a:t>
                      </a:r>
                      <a:r>
                        <a:rPr lang="en-CA" sz="1800" baseline="0" dirty="0" err="1" smtClean="0"/>
                        <a:t>GS</a:t>
                      </a:r>
                      <a:r>
                        <a:rPr lang="en-CA" sz="1800" baseline="0" dirty="0" smtClean="0"/>
                        <a:t> Championships)</a:t>
                      </a:r>
                      <a:endParaRPr lang="en-CA" sz="1800" dirty="0"/>
                    </a:p>
                  </a:txBody>
                  <a:tcPr marT="45714" marB="45714"/>
                </a:tc>
              </a:tr>
            </a:tbl>
          </a:graphicData>
        </a:graphic>
      </p:graphicFrame>
      <p:cxnSp>
        <p:nvCxnSpPr>
          <p:cNvPr id="23591" name="Straight Arrow Connector 3"/>
          <p:cNvCxnSpPr>
            <a:cxnSpLocks noChangeShapeType="1"/>
          </p:cNvCxnSpPr>
          <p:nvPr/>
        </p:nvCxnSpPr>
        <p:spPr bwMode="auto">
          <a:xfrm flipH="1">
            <a:off x="7452468" y="3789040"/>
            <a:ext cx="1439862" cy="0"/>
          </a:xfrm>
          <a:prstGeom prst="straightConnector1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31788" y="1771650"/>
            <a:ext cx="8577262" cy="129698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CA" altLang="fr-FR" sz="2400" b="0" smtClean="0">
              <a:solidFill>
                <a:schemeClr val="bg2"/>
              </a:solidFill>
              <a:cs typeface="+mn-cs"/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Selection of volunteers 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554831" y="2281274"/>
            <a:ext cx="8215313" cy="41148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Nancy Greene rep:  Jacquie Vandenberg</a:t>
            </a:r>
          </a:p>
          <a:p>
            <a:pPr lvl="1">
              <a:defRPr/>
            </a:pPr>
            <a:r>
              <a:rPr lang="en-US" altLang="en-US" sz="1600" dirty="0" smtClean="0"/>
              <a:t>Next Year ????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2000" dirty="0" smtClean="0"/>
              <a:t>Inform race secretary if Edelweiss had any scratches for their upcoming race</a:t>
            </a:r>
          </a:p>
          <a:p>
            <a:pPr>
              <a:defRPr/>
            </a:pPr>
            <a:r>
              <a:rPr lang="en-US" altLang="en-US" sz="2000" dirty="0" smtClean="0"/>
              <a:t>Circulate race notice to all NG parents</a:t>
            </a:r>
          </a:p>
          <a:p>
            <a:pPr>
              <a:defRPr/>
            </a:pPr>
            <a:r>
              <a:rPr lang="en-US" altLang="en-US" sz="2000" dirty="0" smtClean="0"/>
              <a:t>Organize video of NG races (for website)</a:t>
            </a:r>
          </a:p>
          <a:p>
            <a:pPr>
              <a:defRPr/>
            </a:pPr>
            <a:r>
              <a:rPr lang="en-US" altLang="en-US" sz="2000" dirty="0" smtClean="0"/>
              <a:t>Provide pictures from athletes</a:t>
            </a:r>
          </a:p>
          <a:p>
            <a:pPr>
              <a:defRPr/>
            </a:pPr>
            <a:r>
              <a:rPr lang="en-US" altLang="en-US" sz="2000" dirty="0" smtClean="0"/>
              <a:t>Provide feed-back end of season</a:t>
            </a:r>
          </a:p>
          <a:p>
            <a:pPr>
              <a:defRPr/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192213" y="3413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		Branding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827088" y="1703388"/>
            <a:ext cx="770535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Professional look:</a:t>
            </a:r>
          </a:p>
          <a:p>
            <a:r>
              <a:rPr lang="en-US" altLang="en-US" dirty="0"/>
              <a:t>      </a:t>
            </a:r>
            <a:r>
              <a:rPr lang="en-CA" b="1" dirty="0"/>
              <a:t>Website – Gerrard Leach new web master</a:t>
            </a:r>
            <a:endParaRPr lang="en-US" altLang="en-US" b="1" dirty="0"/>
          </a:p>
          <a:p>
            <a:endParaRPr lang="en-US" altLang="en-US" sz="2000" dirty="0"/>
          </a:p>
          <a:p>
            <a:r>
              <a:rPr lang="en-US" altLang="en-US" dirty="0"/>
              <a:t>Amazing products: </a:t>
            </a:r>
          </a:p>
          <a:p>
            <a:pPr lvl="0"/>
            <a:r>
              <a:rPr lang="en-CA" dirty="0" smtClean="0"/>
              <a:t>	</a:t>
            </a:r>
            <a:r>
              <a:rPr lang="en-CA" sz="2000" b="1" dirty="0" smtClean="0"/>
              <a:t>Ski </a:t>
            </a:r>
            <a:r>
              <a:rPr lang="en-CA" sz="2000" b="1" dirty="0"/>
              <a:t>Jackets (</a:t>
            </a:r>
            <a:r>
              <a:rPr lang="en-CA" sz="2000" b="1" dirty="0" err="1"/>
              <a:t>Karbon</a:t>
            </a:r>
            <a:r>
              <a:rPr lang="en-CA" sz="2000" b="1" dirty="0"/>
              <a:t>) – delivery end of </a:t>
            </a:r>
            <a:r>
              <a:rPr lang="en-CA" sz="2000" b="1" dirty="0" smtClean="0"/>
              <a:t>November</a:t>
            </a:r>
            <a:endParaRPr lang="en-CA" sz="2000" b="1" dirty="0"/>
          </a:p>
          <a:p>
            <a:pPr lvl="0"/>
            <a:r>
              <a:rPr lang="en-CA" sz="2000" b="1" dirty="0" smtClean="0"/>
              <a:t>	Cow </a:t>
            </a:r>
            <a:r>
              <a:rPr lang="en-CA" sz="2000" b="1" dirty="0"/>
              <a:t>bells</a:t>
            </a:r>
          </a:p>
          <a:p>
            <a:pPr lvl="0"/>
            <a:r>
              <a:rPr lang="en-CA" sz="2000" b="1" dirty="0" smtClean="0"/>
              <a:t>	Ski </a:t>
            </a:r>
            <a:r>
              <a:rPr lang="en-CA" sz="2000" b="1" dirty="0"/>
              <a:t>Boot Bag Badges</a:t>
            </a:r>
          </a:p>
          <a:p>
            <a:pPr lvl="0"/>
            <a:r>
              <a:rPr lang="en-CA" sz="2000" b="1" dirty="0" smtClean="0"/>
              <a:t>	Dryland </a:t>
            </a:r>
            <a:r>
              <a:rPr lang="en-CA" sz="2000" b="1" dirty="0"/>
              <a:t>shirt</a:t>
            </a:r>
          </a:p>
          <a:p>
            <a:pPr lvl="0"/>
            <a:r>
              <a:rPr lang="en-CA" sz="2000" b="1" dirty="0" smtClean="0"/>
              <a:t>	Ski </a:t>
            </a:r>
            <a:r>
              <a:rPr lang="en-CA" sz="2000" b="1" dirty="0"/>
              <a:t>straps</a:t>
            </a:r>
          </a:p>
          <a:p>
            <a:r>
              <a:rPr lang="en-CA" sz="2000" b="1" dirty="0" smtClean="0"/>
              <a:t>	Winter </a:t>
            </a:r>
            <a:r>
              <a:rPr lang="en-CA" sz="2000" b="1" dirty="0"/>
              <a:t>shirt order – accepting feedback for </a:t>
            </a:r>
            <a:r>
              <a:rPr lang="en-CA" sz="2000" b="1" dirty="0" smtClean="0"/>
              <a:t>shirt type 	to </a:t>
            </a:r>
            <a:r>
              <a:rPr lang="en-CA" sz="2000" b="1" dirty="0"/>
              <a:t>order</a:t>
            </a:r>
            <a:endParaRPr lang="en-US" altLang="en-US" sz="2000" b="1" dirty="0" smtClean="0"/>
          </a:p>
          <a:p>
            <a:pPr lvl="1"/>
            <a:endParaRPr lang="en-US" altLang="en-US" sz="2000" b="1" dirty="0" smtClean="0"/>
          </a:p>
          <a:p>
            <a:r>
              <a:rPr lang="en-US" altLang="en-US" dirty="0" smtClean="0"/>
              <a:t>Under </a:t>
            </a:r>
            <a:r>
              <a:rPr lang="en-US" altLang="en-US" dirty="0"/>
              <a:t>consideration:</a:t>
            </a:r>
          </a:p>
          <a:p>
            <a:r>
              <a:rPr lang="en-US" altLang="en-US" dirty="0"/>
              <a:t>	</a:t>
            </a:r>
            <a:r>
              <a:rPr lang="en-US" altLang="en-US" sz="2000" b="1" dirty="0" smtClean="0"/>
              <a:t>Hats/</a:t>
            </a:r>
            <a:r>
              <a:rPr lang="en-US" altLang="en-US" sz="2000" b="1" dirty="0" err="1" smtClean="0"/>
              <a:t>touques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293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AGENDA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0874"/>
            <a:ext cx="4038600" cy="4604469"/>
          </a:xfrm>
        </p:spPr>
        <p:txBody>
          <a:bodyPr/>
          <a:lstStyle/>
          <a:p>
            <a:r>
              <a:rPr lang="en-US" altLang="en-US" sz="2400" dirty="0" smtClean="0"/>
              <a:t>Club Executive and Coaches</a:t>
            </a:r>
            <a:endParaRPr lang="en-US" altLang="en-US" sz="2400" dirty="0"/>
          </a:p>
          <a:p>
            <a:r>
              <a:rPr lang="en-US" altLang="en-US" sz="2400" dirty="0" smtClean="0"/>
              <a:t>Introduction</a:t>
            </a:r>
          </a:p>
          <a:p>
            <a:r>
              <a:rPr lang="en-US" altLang="en-US" sz="2400" dirty="0" smtClean="0"/>
              <a:t>Training Schedule and Races</a:t>
            </a:r>
          </a:p>
          <a:p>
            <a:r>
              <a:rPr lang="en-US" altLang="en-US" sz="2400" dirty="0" smtClean="0"/>
              <a:t>Training Day Preparation</a:t>
            </a:r>
          </a:p>
          <a:p>
            <a:r>
              <a:rPr lang="en-US" altLang="en-US" sz="2400" dirty="0" smtClean="0"/>
              <a:t>Race Day Routine</a:t>
            </a:r>
          </a:p>
          <a:p>
            <a:r>
              <a:rPr lang="en-US" altLang="en-US" sz="2400" dirty="0" smtClean="0"/>
              <a:t>Athlete Evaluations</a:t>
            </a:r>
          </a:p>
          <a:p>
            <a:r>
              <a:rPr lang="en-US" altLang="en-US" sz="2400" dirty="0" smtClean="0"/>
              <a:t>Equipment</a:t>
            </a:r>
          </a:p>
          <a:p>
            <a:r>
              <a:rPr lang="en-US" altLang="en-US" sz="2400" dirty="0" smtClean="0"/>
              <a:t>Race officials and Parent Involvement</a:t>
            </a:r>
          </a:p>
          <a:p>
            <a:endParaRPr lang="en-US" altLang="en-US" sz="2400" dirty="0" smtClean="0"/>
          </a:p>
        </p:txBody>
      </p:sp>
      <p:sp>
        <p:nvSpPr>
          <p:cNvPr id="9220" name="Text Placeholder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en-US" altLang="en-US" sz="2400" dirty="0" smtClean="0"/>
              <a:t>Nancy Greene Rep</a:t>
            </a:r>
          </a:p>
          <a:p>
            <a:r>
              <a:rPr lang="en-US" altLang="en-US" sz="2400" dirty="0" smtClean="0"/>
              <a:t>General information</a:t>
            </a:r>
          </a:p>
          <a:p>
            <a:pPr lvl="1"/>
            <a:r>
              <a:rPr lang="en-US" altLang="en-US" sz="2000" dirty="0" smtClean="0"/>
              <a:t>Branding</a:t>
            </a:r>
          </a:p>
          <a:p>
            <a:pPr lvl="1"/>
            <a:r>
              <a:rPr lang="en-US" altLang="en-US" sz="2000" dirty="0" smtClean="0"/>
              <a:t>Communication</a:t>
            </a:r>
          </a:p>
          <a:p>
            <a:pPr lvl="1"/>
            <a:r>
              <a:rPr lang="en-US" altLang="en-US" sz="2000" dirty="0" smtClean="0"/>
              <a:t>Race Room</a:t>
            </a:r>
          </a:p>
          <a:p>
            <a:pPr lvl="1"/>
            <a:r>
              <a:rPr lang="en-US" altLang="en-US" sz="2000" dirty="0" smtClean="0"/>
              <a:t>Parent Expectations</a:t>
            </a:r>
          </a:p>
          <a:p>
            <a:pPr lvl="1"/>
            <a:r>
              <a:rPr lang="en-US" altLang="en-US" sz="2000" dirty="0" smtClean="0"/>
              <a:t>Athlete of the month awards</a:t>
            </a:r>
          </a:p>
          <a:p>
            <a:pPr lvl="1"/>
            <a:r>
              <a:rPr lang="en-US" altLang="en-US" sz="2000" dirty="0" smtClean="0"/>
              <a:t>Social Events</a:t>
            </a:r>
          </a:p>
          <a:p>
            <a:pPr lvl="1"/>
            <a:r>
              <a:rPr lang="en-US" altLang="en-US" sz="2000" dirty="0" smtClean="0"/>
              <a:t>Team benefits </a:t>
            </a:r>
          </a:p>
          <a:p>
            <a:pPr lvl="1"/>
            <a:r>
              <a:rPr lang="en-US" altLang="en-US" sz="2000" dirty="0" smtClean="0"/>
              <a:t>Club News</a:t>
            </a:r>
          </a:p>
          <a:p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058" y="1847850"/>
            <a:ext cx="8229600" cy="4623792"/>
          </a:xfrm>
        </p:spPr>
        <p:txBody>
          <a:bodyPr/>
          <a:lstStyle/>
          <a:p>
            <a:pPr>
              <a:defRPr/>
            </a:pPr>
            <a:r>
              <a:rPr lang="fr-FR" sz="2000" dirty="0" err="1" smtClean="0"/>
              <a:t>Website</a:t>
            </a:r>
            <a:endParaRPr lang="fr-FR" sz="2000" dirty="0"/>
          </a:p>
          <a:p>
            <a:pPr lvl="1">
              <a:defRPr/>
            </a:pPr>
            <a:r>
              <a:rPr lang="fr-FR" sz="1800" dirty="0" smtClean="0"/>
              <a:t>Calendar </a:t>
            </a:r>
            <a:r>
              <a:rPr lang="fr-FR" sz="1800" dirty="0" err="1"/>
              <a:t>with</a:t>
            </a:r>
            <a:r>
              <a:rPr lang="fr-FR" sz="1800" dirty="0"/>
              <a:t> up-to-date information on </a:t>
            </a:r>
            <a:r>
              <a:rPr lang="fr-FR" sz="1800" dirty="0" smtClean="0"/>
              <a:t>training</a:t>
            </a:r>
          </a:p>
          <a:p>
            <a:pPr lvl="1">
              <a:defRPr/>
            </a:pPr>
            <a:r>
              <a:rPr lang="fr-FR" sz="1800" dirty="0" smtClean="0"/>
              <a:t>Reference </a:t>
            </a:r>
            <a:r>
              <a:rPr lang="fr-FR" sz="1800" dirty="0" err="1" smtClean="0"/>
              <a:t>materials</a:t>
            </a:r>
            <a:r>
              <a:rPr lang="fr-FR" sz="1800" dirty="0" smtClean="0"/>
              <a:t> (news, </a:t>
            </a:r>
            <a:r>
              <a:rPr lang="fr-FR" sz="1800" dirty="0" err="1" smtClean="0"/>
              <a:t>presentation</a:t>
            </a:r>
            <a:r>
              <a:rPr lang="fr-FR" sz="1800" dirty="0" smtClean="0"/>
              <a:t> slide </a:t>
            </a:r>
            <a:r>
              <a:rPr lang="fr-FR" sz="1800" dirty="0" err="1" smtClean="0"/>
              <a:t>decks</a:t>
            </a:r>
            <a:r>
              <a:rPr lang="fr-FR" sz="1800" dirty="0" smtClean="0"/>
              <a:t>, coach bios, </a:t>
            </a:r>
            <a:r>
              <a:rPr lang="fr-FR" sz="1800" dirty="0" err="1" smtClean="0"/>
              <a:t>events</a:t>
            </a:r>
            <a:r>
              <a:rPr lang="fr-FR" sz="1800" dirty="0" smtClean="0"/>
              <a:t>, </a:t>
            </a:r>
            <a:r>
              <a:rPr lang="fr-FR" sz="1800" dirty="0" err="1" smtClean="0"/>
              <a:t>fees</a:t>
            </a:r>
            <a:r>
              <a:rPr lang="fr-FR" sz="1800" dirty="0" smtClean="0"/>
              <a:t>, etc.)</a:t>
            </a:r>
          </a:p>
          <a:p>
            <a:pPr>
              <a:defRPr/>
            </a:pPr>
            <a:r>
              <a:rPr lang="fr-FR" sz="2000" dirty="0" smtClean="0"/>
              <a:t>Facebook</a:t>
            </a:r>
          </a:p>
          <a:p>
            <a:pPr lvl="1">
              <a:defRPr/>
            </a:pPr>
            <a:r>
              <a:rPr lang="fr-FR" sz="1800" dirty="0" err="1" smtClean="0"/>
              <a:t>pictures</a:t>
            </a:r>
            <a:r>
              <a:rPr lang="fr-FR" sz="1800" dirty="0" smtClean="0"/>
              <a:t>, </a:t>
            </a:r>
            <a:r>
              <a:rPr lang="fr-FR" sz="1800" dirty="0" err="1" smtClean="0"/>
              <a:t>equipment</a:t>
            </a:r>
            <a:r>
              <a:rPr lang="fr-FR" sz="1800" dirty="0" smtClean="0"/>
              <a:t> for sale, </a:t>
            </a:r>
            <a:r>
              <a:rPr lang="fr-FR" sz="1800" dirty="0" err="1" smtClean="0"/>
              <a:t>miscellaneous</a:t>
            </a:r>
            <a:endParaRPr lang="fr-FR" sz="1800" dirty="0" smtClean="0"/>
          </a:p>
          <a:p>
            <a:pPr>
              <a:defRPr/>
            </a:pPr>
            <a:r>
              <a:rPr lang="fr-FR" sz="2000" dirty="0" smtClean="0"/>
              <a:t>Email</a:t>
            </a:r>
          </a:p>
          <a:p>
            <a:pPr lvl="1">
              <a:defRPr/>
            </a:pPr>
            <a:r>
              <a:rPr lang="en-US" sz="1800" dirty="0" smtClean="0"/>
              <a:t>provide </a:t>
            </a:r>
            <a:r>
              <a:rPr lang="en-US" sz="1800" dirty="0" smtClean="0">
                <a:solidFill>
                  <a:srgbClr val="FF0000"/>
                </a:solidFill>
              </a:rPr>
              <a:t>address</a:t>
            </a:r>
            <a:r>
              <a:rPr lang="en-US" sz="1800" dirty="0" smtClean="0"/>
              <a:t> if you did not receive prior communication</a:t>
            </a:r>
          </a:p>
          <a:p>
            <a:pPr lvl="1">
              <a:defRPr/>
            </a:pPr>
            <a:r>
              <a:rPr lang="en-US" sz="1800" dirty="0" smtClean="0"/>
              <a:t>Team address:  </a:t>
            </a:r>
            <a:r>
              <a:rPr lang="en-US" sz="1800" dirty="0" smtClean="0">
                <a:hlinkClick r:id="rId3"/>
              </a:rPr>
              <a:t>teamedelweissequipe@gmail.com</a:t>
            </a:r>
            <a:endParaRPr lang="en-US" sz="1800" dirty="0"/>
          </a:p>
          <a:p>
            <a:pPr>
              <a:defRPr/>
            </a:pPr>
            <a:r>
              <a:rPr lang="fr-FR" sz="2000" dirty="0" smtClean="0"/>
              <a:t>White </a:t>
            </a:r>
            <a:r>
              <a:rPr lang="fr-FR" sz="2000" dirty="0" err="1" smtClean="0"/>
              <a:t>board</a:t>
            </a:r>
            <a:endParaRPr lang="fr-FR" sz="2000" dirty="0" smtClean="0"/>
          </a:p>
          <a:p>
            <a:pPr lvl="1">
              <a:defRPr/>
            </a:pPr>
            <a:r>
              <a:rPr lang="fr-FR" sz="1800" dirty="0" smtClean="0"/>
              <a:t>happening </a:t>
            </a:r>
            <a:r>
              <a:rPr lang="fr-FR" sz="1800" dirty="0" err="1" smtClean="0"/>
              <a:t>this</a:t>
            </a:r>
            <a:r>
              <a:rPr lang="fr-FR" sz="1800" dirty="0" smtClean="0"/>
              <a:t> </a:t>
            </a:r>
            <a:r>
              <a:rPr lang="fr-FR" sz="1800" dirty="0" err="1" smtClean="0"/>
              <a:t>week</a:t>
            </a:r>
            <a:r>
              <a:rPr lang="fr-FR" sz="1800" dirty="0" smtClean="0"/>
              <a:t>, do not </a:t>
            </a:r>
            <a:r>
              <a:rPr lang="fr-FR" sz="1800" dirty="0" err="1" smtClean="0"/>
              <a:t>forget</a:t>
            </a:r>
            <a:r>
              <a:rPr lang="fr-FR" sz="1800" dirty="0" smtClean="0"/>
              <a:t> </a:t>
            </a:r>
            <a:r>
              <a:rPr lang="fr-FR" sz="1800" dirty="0" err="1" smtClean="0"/>
              <a:t>next</a:t>
            </a:r>
            <a:r>
              <a:rPr lang="fr-FR" sz="1800" dirty="0" smtClean="0"/>
              <a:t> </a:t>
            </a:r>
            <a:r>
              <a:rPr lang="fr-FR" sz="1800" dirty="0" err="1" smtClean="0"/>
              <a:t>week</a:t>
            </a:r>
            <a:endParaRPr lang="fr-FR" sz="1800" dirty="0" smtClean="0"/>
          </a:p>
          <a:p>
            <a:pPr>
              <a:defRPr/>
            </a:pPr>
            <a:r>
              <a:rPr lang="en-US" altLang="en-US" sz="2000" dirty="0" smtClean="0"/>
              <a:t>End </a:t>
            </a:r>
            <a:r>
              <a:rPr lang="en-US" altLang="en-US" sz="2000" dirty="0"/>
              <a:t>of season parent feedback </a:t>
            </a:r>
            <a:r>
              <a:rPr lang="en-US" altLang="en-US" sz="2000" dirty="0" smtClean="0"/>
              <a:t>survey for club evaluation (including coach evaluations)</a:t>
            </a:r>
            <a:endParaRPr lang="en-US" sz="1600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Race Room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063750"/>
            <a:ext cx="8229600" cy="4389438"/>
          </a:xfrm>
        </p:spPr>
        <p:txBody>
          <a:bodyPr/>
          <a:lstStyle/>
          <a:p>
            <a:r>
              <a:rPr lang="en-US" altLang="en-US" dirty="0" smtClean="0"/>
              <a:t>Ideal for dressing, lunch, post training</a:t>
            </a:r>
          </a:p>
          <a:p>
            <a:r>
              <a:rPr lang="en-US" altLang="en-US" dirty="0" smtClean="0"/>
              <a:t>Good place for parents to meet &amp; eat lunch with other families and for athletes to lunch with or near their team mates.</a:t>
            </a:r>
          </a:p>
          <a:p>
            <a:r>
              <a:rPr lang="en-US" altLang="en-US" dirty="0" smtClean="0"/>
              <a:t>When we host races – Edelweiss athletes can use meeting room/auditorium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 smtClean="0"/>
              <a:t>Parent Expectations</a:t>
            </a: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3750"/>
            <a:ext cx="8229600" cy="4389438"/>
          </a:xfrm>
        </p:spPr>
        <p:txBody>
          <a:bodyPr/>
          <a:lstStyle/>
          <a:p>
            <a:pPr>
              <a:defRPr/>
            </a:pPr>
            <a:r>
              <a:rPr lang="fr-CA" altLang="en-US" dirty="0" smtClean="0"/>
              <a:t>Edelweiss ID </a:t>
            </a:r>
            <a:r>
              <a:rPr lang="fr-CA" altLang="en-US" dirty="0" err="1" smtClean="0"/>
              <a:t>card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with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health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card</a:t>
            </a:r>
            <a:r>
              <a:rPr lang="fr-CA" altLang="en-US" dirty="0" smtClean="0"/>
              <a:t> info in </a:t>
            </a:r>
            <a:r>
              <a:rPr lang="fr-CA" altLang="en-US" dirty="0" err="1" smtClean="0"/>
              <a:t>athlete</a:t>
            </a:r>
            <a:r>
              <a:rPr lang="fr-CA" altLang="en-US" dirty="0" smtClean="0"/>
              <a:t> jacket </a:t>
            </a:r>
            <a:r>
              <a:rPr lang="fr-CA" altLang="en-US" dirty="0" err="1" smtClean="0"/>
              <a:t>pocket</a:t>
            </a:r>
            <a:endParaRPr lang="fr-CA" altLang="en-US" dirty="0" smtClean="0"/>
          </a:p>
          <a:p>
            <a:pPr>
              <a:defRPr/>
            </a:pPr>
            <a:r>
              <a:rPr lang="fr-CA" altLang="en-US" dirty="0" err="1" smtClean="0"/>
              <a:t>Discuss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with</a:t>
            </a:r>
            <a:r>
              <a:rPr lang="fr-CA" altLang="en-US" dirty="0" smtClean="0"/>
              <a:t> coach </a:t>
            </a:r>
            <a:r>
              <a:rPr lang="fr-CA" altLang="en-US" dirty="0" err="1" smtClean="0"/>
              <a:t>any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athlete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health</a:t>
            </a:r>
            <a:r>
              <a:rPr lang="fr-CA" altLang="en-US" dirty="0" smtClean="0"/>
              <a:t> condition/</a:t>
            </a:r>
            <a:r>
              <a:rPr lang="fr-CA" altLang="en-US" dirty="0" err="1" smtClean="0"/>
              <a:t>injury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that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could</a:t>
            </a:r>
            <a:r>
              <a:rPr lang="fr-CA" altLang="en-US" dirty="0" smtClean="0"/>
              <a:t> affect </a:t>
            </a:r>
            <a:r>
              <a:rPr lang="fr-CA" altLang="en-US" dirty="0" err="1" smtClean="0"/>
              <a:t>their</a:t>
            </a:r>
            <a:r>
              <a:rPr lang="fr-CA" altLang="en-US" dirty="0" smtClean="0"/>
              <a:t> training or </a:t>
            </a:r>
            <a:r>
              <a:rPr lang="fr-CA" altLang="en-US" dirty="0" err="1" smtClean="0"/>
              <a:t>safety</a:t>
            </a:r>
            <a:endParaRPr lang="fr-CA" altLang="en-US" dirty="0" smtClean="0"/>
          </a:p>
          <a:p>
            <a:pPr>
              <a:defRPr/>
            </a:pPr>
            <a:r>
              <a:rPr lang="fr-CA" altLang="en-US" dirty="0" smtClean="0"/>
              <a:t>Guardian (if </a:t>
            </a:r>
            <a:r>
              <a:rPr lang="fr-CA" altLang="en-US" dirty="0" err="1" smtClean="0"/>
              <a:t>other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than</a:t>
            </a:r>
            <a:r>
              <a:rPr lang="fr-CA" altLang="en-US" dirty="0" smtClean="0"/>
              <a:t> parent) </a:t>
            </a:r>
            <a:r>
              <a:rPr lang="fr-CA" altLang="en-US" dirty="0" err="1" smtClean="0"/>
              <a:t>identify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themselves</a:t>
            </a:r>
            <a:r>
              <a:rPr lang="fr-CA" altLang="en-US" dirty="0" smtClean="0"/>
              <a:t> to coach </a:t>
            </a:r>
            <a:r>
              <a:rPr lang="fr-CA" altLang="en-US" dirty="0" err="1" smtClean="0"/>
              <a:t>each</a:t>
            </a:r>
            <a:r>
              <a:rPr lang="fr-CA" altLang="en-US" dirty="0" smtClean="0"/>
              <a:t> training or race </a:t>
            </a:r>
            <a:r>
              <a:rPr lang="fr-CA" altLang="en-US" dirty="0" err="1" smtClean="0"/>
              <a:t>day</a:t>
            </a:r>
            <a:endParaRPr lang="fr-CA" altLang="en-US" dirty="0" smtClean="0"/>
          </a:p>
          <a:p>
            <a:pPr>
              <a:defRPr/>
            </a:pPr>
            <a:r>
              <a:rPr lang="fr-CA" altLang="en-US" dirty="0" smtClean="0"/>
              <a:t>If </a:t>
            </a:r>
            <a:r>
              <a:rPr lang="fr-CA" altLang="en-US" dirty="0" err="1" smtClean="0"/>
              <a:t>athlete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is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leaving</a:t>
            </a:r>
            <a:r>
              <a:rPr lang="fr-CA" altLang="en-US" dirty="0" smtClean="0"/>
              <a:t> training or race </a:t>
            </a:r>
            <a:r>
              <a:rPr lang="fr-CA" altLang="en-US" dirty="0" err="1" smtClean="0"/>
              <a:t>early</a:t>
            </a:r>
            <a:r>
              <a:rPr lang="fr-CA" altLang="en-US" dirty="0" smtClean="0"/>
              <a:t> - </a:t>
            </a:r>
            <a:r>
              <a:rPr lang="fr-CA" altLang="en-US" dirty="0" err="1" smtClean="0"/>
              <a:t>notify</a:t>
            </a:r>
            <a:r>
              <a:rPr lang="fr-CA" altLang="en-US" dirty="0" smtClean="0"/>
              <a:t> coach </a:t>
            </a:r>
            <a:r>
              <a:rPr lang="fr-CA" altLang="en-US" dirty="0" err="1" smtClean="0"/>
              <a:t>that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morning</a:t>
            </a:r>
            <a:endParaRPr lang="fr-CA" altLang="en-US" dirty="0" smtClean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fr-CA" altLang="en-US" dirty="0" smtClean="0"/>
          </a:p>
          <a:p>
            <a:pPr>
              <a:defRPr/>
            </a:pPr>
            <a:endParaRPr lang="fr-CA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mtClean="0"/>
              <a:t>Athlete of the month award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2124075" y="1773238"/>
            <a:ext cx="7772400" cy="4114800"/>
          </a:xfrm>
        </p:spPr>
        <p:txBody>
          <a:bodyPr/>
          <a:lstStyle/>
          <a:p>
            <a:r>
              <a:rPr lang="en-US" altLang="en-US" smtClean="0"/>
              <a:t>Six levels (NG Saturday, NG Sunday) </a:t>
            </a:r>
          </a:p>
          <a:p>
            <a:r>
              <a:rPr lang="en-US" altLang="en-US" smtClean="0"/>
              <a:t>(U10, U12, U14, U16)</a:t>
            </a:r>
          </a:p>
          <a:p>
            <a:r>
              <a:rPr lang="en-US" altLang="en-US" smtClean="0"/>
              <a:t>Given in mid Jan, mid Feb, mid March.</a:t>
            </a:r>
          </a:p>
          <a:p>
            <a:endParaRPr lang="fr-CA" altLang="fr-FR" smtClean="0"/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870450"/>
            <a:ext cx="1800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62263"/>
            <a:ext cx="18462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Edelweiss –  Team Benefits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 smtClean="0"/>
              <a:t>Kunstadt</a:t>
            </a:r>
            <a:r>
              <a:rPr lang="en-US" altLang="en-US" dirty="0" smtClean="0"/>
              <a:t> - Race Team 15% Discount </a:t>
            </a:r>
          </a:p>
          <a:p>
            <a:pPr lvl="1" eaLnBrk="1" hangingPunct="1">
              <a:defRPr/>
            </a:pPr>
            <a:r>
              <a:rPr lang="en-US" altLang="en-US" dirty="0" smtClean="0"/>
              <a:t>Regular prices Skis, Equipment, Clothing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Sporting Life – get your blue card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CA" dirty="0" smtClean="0"/>
              <a:t>Club News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68" y="1547664"/>
            <a:ext cx="8229600" cy="4905672"/>
          </a:xfrm>
        </p:spPr>
        <p:txBody>
          <a:bodyPr/>
          <a:lstStyle/>
          <a:p>
            <a:r>
              <a:rPr lang="en-CA" sz="2200" dirty="0" smtClean="0"/>
              <a:t>New finish hut for </a:t>
            </a:r>
            <a:r>
              <a:rPr lang="en-CA" sz="2200" dirty="0" err="1" smtClean="0"/>
              <a:t>Strief</a:t>
            </a:r>
            <a:r>
              <a:rPr lang="en-CA" sz="2200" dirty="0" smtClean="0"/>
              <a:t> (joint club / </a:t>
            </a:r>
            <a:r>
              <a:rPr lang="en-CA" sz="2200" dirty="0" err="1" smtClean="0"/>
              <a:t>MSSI</a:t>
            </a:r>
            <a:r>
              <a:rPr lang="en-CA" sz="2200" dirty="0" smtClean="0"/>
              <a:t> venture), built by Algonquin College students (coordinated by Matt Wheatley) now in place!</a:t>
            </a:r>
          </a:p>
          <a:p>
            <a:pPr lvl="1"/>
            <a:r>
              <a:rPr lang="en-CA" sz="2200" dirty="0" smtClean="0"/>
              <a:t>Considering new permanent start hut with storage for </a:t>
            </a:r>
            <a:r>
              <a:rPr lang="en-CA" sz="2200" dirty="0" err="1" smtClean="0"/>
              <a:t>Zoomer</a:t>
            </a:r>
            <a:endParaRPr lang="en-CA" sz="2200" dirty="0" smtClean="0"/>
          </a:p>
          <a:p>
            <a:r>
              <a:rPr lang="en-CA" sz="2200" dirty="0" smtClean="0"/>
              <a:t>Athlete Numbers (116):</a:t>
            </a:r>
          </a:p>
          <a:p>
            <a:pPr lvl="1"/>
            <a:r>
              <a:rPr lang="en-CA" sz="2000" dirty="0" smtClean="0"/>
              <a:t>U16:  9	U14:  20		U12:  25</a:t>
            </a:r>
          </a:p>
          <a:p>
            <a:pPr lvl="1"/>
            <a:r>
              <a:rPr lang="en-CA" sz="2000" dirty="0" smtClean="0"/>
              <a:t>U10:  10	NG:  52</a:t>
            </a:r>
          </a:p>
          <a:p>
            <a:r>
              <a:rPr lang="en-CA" sz="2200" dirty="0" smtClean="0"/>
              <a:t>Look for upcoming social event notices and the end-of-season Edelweiss Banquet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905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412875"/>
            <a:ext cx="7772400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smtClean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en-US" smtClean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en-US" sz="4400" smtClean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400" smtClean="0">
                <a:solidFill>
                  <a:schemeClr val="tx2"/>
                </a:solidFill>
              </a:rPr>
              <a:t>QUESTIONS???</a:t>
            </a:r>
          </a:p>
          <a:p>
            <a:endParaRPr lang="en-CA" altLang="en-US" sz="4400" smtClean="0">
              <a:solidFill>
                <a:schemeClr val="tx2"/>
              </a:solidFill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37895" name="Picture 20" descr="snowclip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868863"/>
            <a:ext cx="1370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6" descr="Penguin Santa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16588"/>
            <a:ext cx="628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645275" cy="792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Org chart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0" y="11430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37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 smtClean="0"/>
              <a:t>Coaches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New Head Coach</a:t>
            </a:r>
          </a:p>
          <a:p>
            <a:pPr lvl="1">
              <a:defRPr/>
            </a:pPr>
            <a:r>
              <a:rPr lang="en-US" sz="1800" dirty="0" smtClean="0"/>
              <a:t>Mario Gagnon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Coordinator</a:t>
            </a:r>
          </a:p>
          <a:p>
            <a:pPr lvl="1">
              <a:defRPr/>
            </a:pPr>
            <a:r>
              <a:rPr lang="en-US" sz="2000" dirty="0" smtClean="0"/>
              <a:t>Federico </a:t>
            </a:r>
            <a:r>
              <a:rPr lang="en-US" sz="2000" dirty="0" err="1" smtClean="0"/>
              <a:t>Colasante</a:t>
            </a:r>
            <a:endParaRPr lang="en-US" sz="2000" dirty="0" smtClean="0"/>
          </a:p>
          <a:p>
            <a:pPr lvl="1">
              <a:defRPr/>
            </a:pP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fr-CA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sz="4400" smtClean="0"/>
              <a:t>Intro – Edelweiss Ski Racing Team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en-US" sz="3200" dirty="0" smtClean="0"/>
              <a:t>Edelweiss Ski Team – 2 Programs:</a:t>
            </a:r>
          </a:p>
          <a:p>
            <a:pPr lvl="4"/>
            <a:endParaRPr lang="fr-CA" altLang="en-US" sz="1200" dirty="0" smtClean="0"/>
          </a:p>
          <a:p>
            <a:pPr lvl="1"/>
            <a:r>
              <a:rPr lang="fr-CA" altLang="en-US" dirty="0" err="1" smtClean="0"/>
              <a:t>Competitive</a:t>
            </a:r>
            <a:r>
              <a:rPr lang="fr-CA" altLang="en-US" dirty="0" smtClean="0"/>
              <a:t> Program – U10, U12, U14, U16</a:t>
            </a:r>
          </a:p>
          <a:p>
            <a:pPr lvl="2"/>
            <a:r>
              <a:rPr lang="fr-CA" altLang="en-US" sz="2000" dirty="0" err="1" smtClean="0"/>
              <a:t>Individual</a:t>
            </a:r>
            <a:r>
              <a:rPr lang="fr-CA" altLang="en-US" sz="2000" dirty="0" smtClean="0"/>
              <a:t> </a:t>
            </a:r>
            <a:r>
              <a:rPr lang="fr-CA" altLang="en-US" sz="2000" dirty="0" err="1" smtClean="0"/>
              <a:t>results</a:t>
            </a:r>
            <a:r>
              <a:rPr lang="fr-CA" altLang="en-US" sz="2000" dirty="0" smtClean="0"/>
              <a:t> and more intense training (Saturday and Sunday, plus </a:t>
            </a:r>
            <a:r>
              <a:rPr lang="fr-CA" altLang="en-US" sz="2000" dirty="0" err="1" smtClean="0"/>
              <a:t>optional</a:t>
            </a:r>
            <a:r>
              <a:rPr lang="fr-CA" altLang="en-US" sz="2000" dirty="0" smtClean="0"/>
              <a:t> Tuesday </a:t>
            </a:r>
            <a:r>
              <a:rPr lang="fr-CA" altLang="en-US" sz="2000" dirty="0" err="1" smtClean="0"/>
              <a:t>nights</a:t>
            </a:r>
            <a:r>
              <a:rPr lang="fr-CA" altLang="en-US" sz="2000" dirty="0" smtClean="0"/>
              <a:t> and Fridays) </a:t>
            </a:r>
          </a:p>
          <a:p>
            <a:pPr lvl="2"/>
            <a:r>
              <a:rPr lang="fr-CA" altLang="en-US" sz="2000" dirty="0" err="1" smtClean="0"/>
              <a:t>Started</a:t>
            </a:r>
            <a:r>
              <a:rPr lang="fr-CA" altLang="en-US" sz="2000" dirty="0" smtClean="0"/>
              <a:t> in </a:t>
            </a:r>
            <a:r>
              <a:rPr lang="fr-CA" altLang="en-US" sz="2000" dirty="0" err="1" smtClean="0"/>
              <a:t>September</a:t>
            </a:r>
            <a:r>
              <a:rPr lang="fr-CA" altLang="en-US" sz="2000" dirty="0" smtClean="0"/>
              <a:t> </a:t>
            </a:r>
            <a:r>
              <a:rPr lang="fr-CA" altLang="en-US" sz="2000" dirty="0" err="1" smtClean="0"/>
              <a:t>with</a:t>
            </a:r>
            <a:r>
              <a:rPr lang="fr-CA" altLang="en-US" sz="2000" dirty="0" smtClean="0"/>
              <a:t> </a:t>
            </a:r>
            <a:r>
              <a:rPr lang="fr-CA" altLang="en-US" sz="2000" dirty="0" err="1" smtClean="0"/>
              <a:t>Dryland</a:t>
            </a:r>
            <a:r>
              <a:rPr lang="fr-CA" altLang="en-US" sz="2000" dirty="0" smtClean="0"/>
              <a:t> Training</a:t>
            </a:r>
          </a:p>
          <a:p>
            <a:pPr lvl="2"/>
            <a:r>
              <a:rPr lang="fr-CA" altLang="en-US" sz="2000" dirty="0" smtClean="0"/>
              <a:t>On </a:t>
            </a:r>
            <a:r>
              <a:rPr lang="fr-CA" altLang="en-US" sz="2000" dirty="0" err="1" smtClean="0"/>
              <a:t>snow</a:t>
            </a:r>
            <a:r>
              <a:rPr lang="fr-CA" altLang="en-US" sz="2000" dirty="0" smtClean="0"/>
              <a:t> </a:t>
            </a:r>
            <a:r>
              <a:rPr lang="fr-CA" altLang="en-US" sz="2000" dirty="0" err="1" smtClean="0"/>
              <a:t>since</a:t>
            </a:r>
            <a:r>
              <a:rPr lang="fr-CA" altLang="en-US" sz="2000" dirty="0" smtClean="0"/>
              <a:t> end </a:t>
            </a:r>
            <a:r>
              <a:rPr lang="fr-CA" altLang="en-US" sz="2000" dirty="0" err="1" smtClean="0"/>
              <a:t>November</a:t>
            </a:r>
            <a:r>
              <a:rPr lang="fr-CA" altLang="en-US" sz="2000" dirty="0" smtClean="0"/>
              <a:t> </a:t>
            </a:r>
          </a:p>
          <a:p>
            <a:pPr lvl="4"/>
            <a:endParaRPr lang="fr-CA" altLang="en-US" sz="1200" dirty="0" smtClean="0"/>
          </a:p>
          <a:p>
            <a:pPr lvl="1"/>
            <a:r>
              <a:rPr lang="fr-CA" altLang="en-US" dirty="0" smtClean="0"/>
              <a:t>Nancy Greene Program </a:t>
            </a:r>
          </a:p>
          <a:p>
            <a:pPr lvl="2"/>
            <a:r>
              <a:rPr lang="fr-CA" altLang="en-US" sz="2000" dirty="0" smtClean="0"/>
              <a:t>Team </a:t>
            </a:r>
            <a:r>
              <a:rPr lang="fr-CA" altLang="en-US" sz="2000" dirty="0" err="1" smtClean="0"/>
              <a:t>results</a:t>
            </a:r>
            <a:r>
              <a:rPr lang="fr-CA" altLang="en-US" sz="2000" dirty="0" smtClean="0"/>
              <a:t> and a </a:t>
            </a:r>
            <a:r>
              <a:rPr lang="fr-CA" altLang="en-US" sz="2000" dirty="0" err="1" smtClean="0"/>
              <a:t>recreational</a:t>
            </a:r>
            <a:r>
              <a:rPr lang="fr-CA" altLang="en-US" sz="2000" dirty="0" smtClean="0"/>
              <a:t> </a:t>
            </a:r>
            <a:r>
              <a:rPr lang="fr-CA" altLang="en-US" sz="2000" dirty="0" err="1" smtClean="0"/>
              <a:t>approach</a:t>
            </a:r>
            <a:r>
              <a:rPr lang="fr-CA" altLang="en-US" sz="2000" dirty="0" smtClean="0"/>
              <a:t> to training</a:t>
            </a:r>
          </a:p>
          <a:p>
            <a:pPr lvl="2"/>
            <a:r>
              <a:rPr lang="fr-CA" altLang="en-US" sz="2000" dirty="0" err="1" smtClean="0"/>
              <a:t>Offered</a:t>
            </a:r>
            <a:r>
              <a:rPr lang="fr-CA" altLang="en-US" sz="2000" dirty="0" smtClean="0"/>
              <a:t> Saturday or Sunday</a:t>
            </a:r>
          </a:p>
          <a:p>
            <a:pPr lvl="2"/>
            <a:r>
              <a:rPr lang="fr-CA" altLang="en-US" sz="2000" dirty="0" smtClean="0"/>
              <a:t>Christmas Camp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smtClean="0"/>
              <a:t>Intro – Nancy Greene (NG)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34197"/>
          </a:xfrm>
        </p:spPr>
        <p:txBody>
          <a:bodyPr/>
          <a:lstStyle/>
          <a:p>
            <a:r>
              <a:rPr lang="fr-CA" altLang="en-US" sz="2400" dirty="0" err="1" smtClean="0"/>
              <a:t>Recreational</a:t>
            </a:r>
            <a:r>
              <a:rPr lang="fr-CA" altLang="en-US" sz="2400" dirty="0" smtClean="0"/>
              <a:t> </a:t>
            </a:r>
            <a:r>
              <a:rPr lang="fr-CA" altLang="en-US" sz="2400" dirty="0" err="1" smtClean="0"/>
              <a:t>approach</a:t>
            </a:r>
            <a:endParaRPr lang="fr-CA" altLang="en-US" sz="2400" dirty="0" smtClean="0"/>
          </a:p>
          <a:p>
            <a:pPr lvl="1"/>
            <a:r>
              <a:rPr lang="en-US" altLang="en-US" sz="2000" dirty="0" smtClean="0"/>
              <a:t>Fun comes first, but serious training close second!</a:t>
            </a:r>
          </a:p>
          <a:p>
            <a:pPr lvl="1"/>
            <a:r>
              <a:rPr lang="en-US" altLang="en-US" sz="2000" dirty="0" smtClean="0"/>
              <a:t>Create an environment where athletes that WANT to come train - athletes develop best when they are motivated</a:t>
            </a:r>
            <a:endParaRPr lang="fr-CA" altLang="en-US" sz="2000" dirty="0" smtClean="0"/>
          </a:p>
          <a:p>
            <a:pPr lvl="2"/>
            <a:endParaRPr lang="fr-CA" altLang="en-US" sz="1900" dirty="0" smtClean="0"/>
          </a:p>
          <a:p>
            <a:r>
              <a:rPr lang="fr-CA" altLang="en-US" sz="2400" dirty="0" smtClean="0"/>
              <a:t>Learning goals</a:t>
            </a:r>
          </a:p>
          <a:p>
            <a:pPr lvl="1"/>
            <a:r>
              <a:rPr lang="en-US" altLang="en-US" sz="2000" dirty="0" smtClean="0"/>
              <a:t>Develop fundamental skiing skills and self-confidence in a ski race environment – while having fun. </a:t>
            </a:r>
          </a:p>
          <a:p>
            <a:pPr lvl="2"/>
            <a:endParaRPr lang="en-US" altLang="en-US" sz="1900" dirty="0" smtClean="0"/>
          </a:p>
          <a:p>
            <a:r>
              <a:rPr lang="en-US" altLang="en-US" sz="2400" dirty="0" smtClean="0"/>
              <a:t>Spirit of competition</a:t>
            </a:r>
          </a:p>
          <a:p>
            <a:pPr lvl="1"/>
            <a:r>
              <a:rPr lang="en-US" altLang="en-US" sz="2000" dirty="0" smtClean="0"/>
              <a:t>Emphasis is on participation.</a:t>
            </a:r>
          </a:p>
          <a:p>
            <a:pPr lvl="1"/>
            <a:r>
              <a:rPr lang="en-US" altLang="en-US" sz="2000" dirty="0" smtClean="0"/>
              <a:t>Team effort – everyone contributes to team results.</a:t>
            </a:r>
          </a:p>
          <a:p>
            <a:pPr lvl="1"/>
            <a:r>
              <a:rPr lang="en-US" altLang="en-US" sz="2000" dirty="0" smtClean="0"/>
              <a:t>Fun to race against other hills (</a:t>
            </a:r>
            <a:r>
              <a:rPr lang="en-US" altLang="en-US" sz="2000" dirty="0" err="1" smtClean="0"/>
              <a:t>MSM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Vorlage</a:t>
            </a:r>
            <a:r>
              <a:rPr lang="en-US" altLang="en-US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NG Schedule - Winter 2017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11 week program plus Christmas Camp</a:t>
            </a:r>
          </a:p>
          <a:p>
            <a:r>
              <a:rPr lang="en-US" altLang="en-US" dirty="0" smtClean="0"/>
              <a:t>Starts December 27, 2016 (Christmas Camp)</a:t>
            </a:r>
          </a:p>
          <a:p>
            <a:r>
              <a:rPr lang="en-US" altLang="en-US" dirty="0" smtClean="0"/>
              <a:t>Ends Saturday March 18 OR Sunday March 19</a:t>
            </a:r>
          </a:p>
          <a:p>
            <a:r>
              <a:rPr lang="en-US" altLang="en-US" dirty="0" smtClean="0"/>
              <a:t>Training hours:</a:t>
            </a:r>
          </a:p>
          <a:p>
            <a:pPr lvl="1"/>
            <a:r>
              <a:rPr lang="en-US" altLang="en-US" dirty="0" smtClean="0"/>
              <a:t>9:30-11:30, 12:30-14:30</a:t>
            </a:r>
          </a:p>
          <a:p>
            <a:r>
              <a:rPr lang="en-US" altLang="en-US" sz="2400" dirty="0" smtClean="0"/>
              <a:t>Sunday Races – 4 as part of local Nancy Greene Ski League</a:t>
            </a:r>
          </a:p>
          <a:p>
            <a:r>
              <a:rPr lang="en-US" altLang="en-US" sz="2400" dirty="0" smtClean="0"/>
              <a:t>One in-house race for NG, AT, U10 (tentative)</a:t>
            </a:r>
          </a:p>
          <a:p>
            <a:r>
              <a:rPr lang="en-US" altLang="en-US" sz="2400" dirty="0" smtClean="0"/>
              <a:t>Two scheduled athlete evaluations</a:t>
            </a:r>
          </a:p>
          <a:p>
            <a:pPr lvl="1"/>
            <a:r>
              <a:rPr lang="en-US" altLang="en-US" dirty="0" smtClean="0"/>
              <a:t>Week 5 and Week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Nancy Greene Races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4213" y="1978025"/>
            <a:ext cx="7772400" cy="4114800"/>
          </a:xfrm>
        </p:spPr>
        <p:txBody>
          <a:bodyPr/>
          <a:lstStyle/>
          <a:p>
            <a:r>
              <a:rPr lang="en-US" altLang="en-US" smtClean="0"/>
              <a:t>Schedule is posted in race room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398708"/>
              </p:ext>
            </p:extLst>
          </p:nvPr>
        </p:nvGraphicFramePr>
        <p:xfrm>
          <a:off x="1476375" y="2708275"/>
          <a:ext cx="5903914" cy="288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957"/>
                <a:gridCol w="2951957"/>
              </a:tblGrid>
              <a:tr h="480286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Date</a:t>
                      </a:r>
                      <a:endParaRPr lang="en-CA" sz="1800" dirty="0"/>
                    </a:p>
                  </a:txBody>
                  <a:tcPr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Location</a:t>
                      </a:r>
                      <a:endParaRPr lang="en-CA" sz="1800" dirty="0"/>
                    </a:p>
                  </a:txBody>
                  <a:tcPr marT="45752" marB="45752"/>
                </a:tc>
              </a:tr>
              <a:tr h="480286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Sun 22 Jan 2017</a:t>
                      </a:r>
                      <a:endParaRPr lang="en-CA" sz="1800" dirty="0"/>
                    </a:p>
                  </a:txBody>
                  <a:tcPr marT="45752" marB="457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/>
                        <a:t>Vorlage</a:t>
                      </a:r>
                      <a:endParaRPr lang="en-CA" sz="1800" dirty="0"/>
                    </a:p>
                  </a:txBody>
                  <a:tcPr marT="45752" marB="45752" anchor="ctr"/>
                </a:tc>
              </a:tr>
              <a:tr h="480286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Sun 12 Feb 2017</a:t>
                      </a:r>
                      <a:endParaRPr lang="en-CA" sz="1800" dirty="0"/>
                    </a:p>
                  </a:txBody>
                  <a:tcPr marT="45752" marB="457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Edelweiss</a:t>
                      </a:r>
                      <a:endParaRPr lang="en-CA" sz="1800" dirty="0"/>
                    </a:p>
                  </a:txBody>
                  <a:tcPr marT="45752" marB="45752" anchor="ctr"/>
                </a:tc>
              </a:tr>
              <a:tr h="480286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Sat 18 Feb 2017 (TBC)</a:t>
                      </a:r>
                      <a:endParaRPr lang="en-CA" sz="1800" dirty="0"/>
                    </a:p>
                  </a:txBody>
                  <a:tcPr marT="45752" marB="457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Edelweiss In-House</a:t>
                      </a:r>
                      <a:endParaRPr lang="en-CA" sz="1800" dirty="0"/>
                    </a:p>
                  </a:txBody>
                  <a:tcPr marT="45752" marB="45752" anchor="ctr"/>
                </a:tc>
              </a:tr>
              <a:tr h="480286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Sun 26 Feb 2017</a:t>
                      </a:r>
                      <a:endParaRPr lang="en-CA" sz="1800" dirty="0"/>
                    </a:p>
                  </a:txBody>
                  <a:tcPr marT="45752" marB="457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/>
                        <a:t>Vorlage</a:t>
                      </a:r>
                      <a:r>
                        <a:rPr lang="en-CA" sz="1800" dirty="0" smtClean="0"/>
                        <a:t> (</a:t>
                      </a:r>
                      <a:r>
                        <a:rPr lang="en-CA" sz="1800" dirty="0" err="1" smtClean="0"/>
                        <a:t>JTM</a:t>
                      </a:r>
                      <a:r>
                        <a:rPr lang="en-CA" sz="1800" dirty="0" smtClean="0"/>
                        <a:t>)</a:t>
                      </a:r>
                      <a:endParaRPr lang="en-CA" sz="1800" dirty="0"/>
                    </a:p>
                  </a:txBody>
                  <a:tcPr marT="45752" marB="45752" anchor="ctr"/>
                </a:tc>
              </a:tr>
              <a:tr h="480286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Sun 12 Mar 2017</a:t>
                      </a:r>
                      <a:endParaRPr lang="en-CA" sz="1800" dirty="0"/>
                    </a:p>
                  </a:txBody>
                  <a:tcPr marT="45752" marB="457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/>
                        <a:t>MSM</a:t>
                      </a:r>
                      <a:endParaRPr lang="en-CA" sz="1800" dirty="0"/>
                    </a:p>
                  </a:txBody>
                  <a:tcPr marT="45752" marB="4575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1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smtClean="0"/>
              <a:t>NG Training Day Preparation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en-US" smtClean="0"/>
              <a:t>Ensure your athlete is dressed appropriately for the weather.</a:t>
            </a:r>
          </a:p>
          <a:p>
            <a:pPr lvl="1"/>
            <a:r>
              <a:rPr lang="fr-CA" altLang="en-US" smtClean="0"/>
              <a:t>Warming pouches (‘Hotshots’) are recommended for mits and toes.</a:t>
            </a:r>
          </a:p>
          <a:p>
            <a:r>
              <a:rPr lang="fr-CA" altLang="en-US" smtClean="0"/>
              <a:t>Bathroom break </a:t>
            </a:r>
            <a:r>
              <a:rPr lang="fr-CA" altLang="en-US" u="sng" smtClean="0"/>
              <a:t>before</a:t>
            </a:r>
            <a:r>
              <a:rPr lang="fr-CA" altLang="en-US" smtClean="0"/>
              <a:t> we start – morning and lunch.</a:t>
            </a:r>
          </a:p>
          <a:p>
            <a:pPr lvl="1"/>
            <a:r>
              <a:rPr lang="fr-CA" altLang="en-US" smtClean="0"/>
              <a:t>Same applies for race days to avoid start delays. </a:t>
            </a:r>
          </a:p>
          <a:p>
            <a:r>
              <a:rPr lang="fr-CA" altLang="en-US" smtClean="0"/>
              <a:t>Arriving late – don’t stress:</a:t>
            </a:r>
          </a:p>
          <a:p>
            <a:pPr lvl="1"/>
            <a:r>
              <a:rPr lang="fr-CA" altLang="en-US" smtClean="0"/>
              <a:t>Get your athlete ready.</a:t>
            </a:r>
          </a:p>
          <a:p>
            <a:pPr lvl="1"/>
            <a:r>
              <a:rPr lang="fr-CA" altLang="en-US" smtClean="0"/>
              <a:t>Wait for your coach at the lift to be picked up for the next training run.</a:t>
            </a:r>
          </a:p>
          <a:p>
            <a:endParaRPr lang="fr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Personal Home Page (Online) 1">
    <a:dk1>
      <a:srgbClr val="000000"/>
    </a:dk1>
    <a:lt1>
      <a:srgbClr val="FFFFFF"/>
    </a:lt1>
    <a:dk2>
      <a:srgbClr val="1E2E53"/>
    </a:dk2>
    <a:lt2>
      <a:srgbClr val="FFCC00"/>
    </a:lt2>
    <a:accent1>
      <a:srgbClr val="FF9933"/>
    </a:accent1>
    <a:accent2>
      <a:srgbClr val="336699"/>
    </a:accent2>
    <a:accent3>
      <a:srgbClr val="ABADB3"/>
    </a:accent3>
    <a:accent4>
      <a:srgbClr val="DADADA"/>
    </a:accent4>
    <a:accent5>
      <a:srgbClr val="FFCAAD"/>
    </a:accent5>
    <a:accent6>
      <a:srgbClr val="2D5C8A"/>
    </a:accent6>
    <a:hlink>
      <a:srgbClr val="EAEAEA"/>
    </a:hlink>
    <a:folHlink>
      <a:srgbClr val="A73737"/>
    </a:folHlink>
  </a:clrScheme>
  <a:fontScheme name="Personal Home Page (Online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8693</TotalTime>
  <Words>1896</Words>
  <Application>Microsoft Office PowerPoint</Application>
  <PresentationFormat>On-screen Show (4:3)</PresentationFormat>
  <Paragraphs>900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Welcome! </vt:lpstr>
      <vt:lpstr>AGENDA</vt:lpstr>
      <vt:lpstr>Org chart</vt:lpstr>
      <vt:lpstr>Coaches</vt:lpstr>
      <vt:lpstr>Intro – Edelweiss Ski Racing Team</vt:lpstr>
      <vt:lpstr>Intro – Nancy Greene (NG)</vt:lpstr>
      <vt:lpstr>NG Schedule - Winter 2017</vt:lpstr>
      <vt:lpstr>    Nancy Greene Races </vt:lpstr>
      <vt:lpstr>NG Training Day Preparation</vt:lpstr>
      <vt:lpstr>Race day routine</vt:lpstr>
      <vt:lpstr>Nancy Greene Evaluations</vt:lpstr>
      <vt:lpstr>NG Ski and Race Equipment</vt:lpstr>
      <vt:lpstr>Race Officials</vt:lpstr>
      <vt:lpstr>Parent involvement</vt:lpstr>
      <vt:lpstr>  Inscription pour le bénévolat Volunteering Register</vt:lpstr>
      <vt:lpstr>2016 Statistics</vt:lpstr>
      <vt:lpstr>    Races at Edelweiss –  Winter 2017 NG and U levels</vt:lpstr>
      <vt:lpstr>Selection of volunteers </vt:lpstr>
      <vt:lpstr>  Branding</vt:lpstr>
      <vt:lpstr>Communication</vt:lpstr>
      <vt:lpstr>    Race Room</vt:lpstr>
      <vt:lpstr>Parent Expectations</vt:lpstr>
      <vt:lpstr>Athlete of the month award</vt:lpstr>
      <vt:lpstr>Edelweiss –  Team Benefits</vt:lpstr>
      <vt:lpstr>Club News</vt:lpstr>
      <vt:lpstr>Slide 26</vt:lpstr>
    </vt:vector>
  </TitlesOfParts>
  <Company>cheo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cheo</dc:creator>
  <cp:lastModifiedBy>Karen</cp:lastModifiedBy>
  <cp:revision>1127</cp:revision>
  <cp:lastPrinted>2003-09-04T17:49:39Z</cp:lastPrinted>
  <dcterms:created xsi:type="dcterms:W3CDTF">2003-08-28T13:13:57Z</dcterms:created>
  <dcterms:modified xsi:type="dcterms:W3CDTF">2017-01-04T00:41:40Z</dcterms:modified>
</cp:coreProperties>
</file>