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91" r:id="rId1"/>
  </p:sldMasterIdLst>
  <p:notesMasterIdLst>
    <p:notesMasterId r:id="rId37"/>
  </p:notesMasterIdLst>
  <p:handoutMasterIdLst>
    <p:handoutMasterId r:id="rId38"/>
  </p:handoutMasterIdLst>
  <p:sldIdLst>
    <p:sldId id="549" r:id="rId2"/>
    <p:sldId id="588" r:id="rId3"/>
    <p:sldId id="600" r:id="rId4"/>
    <p:sldId id="601" r:id="rId5"/>
    <p:sldId id="664" r:id="rId6"/>
    <p:sldId id="653" r:id="rId7"/>
    <p:sldId id="557" r:id="rId8"/>
    <p:sldId id="622" r:id="rId9"/>
    <p:sldId id="623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43" r:id="rId20"/>
    <p:sldId id="644" r:id="rId21"/>
    <p:sldId id="645" r:id="rId22"/>
    <p:sldId id="646" r:id="rId23"/>
    <p:sldId id="618" r:id="rId24"/>
    <p:sldId id="660" r:id="rId25"/>
    <p:sldId id="661" r:id="rId26"/>
    <p:sldId id="662" r:id="rId27"/>
    <p:sldId id="654" r:id="rId28"/>
    <p:sldId id="655" r:id="rId29"/>
    <p:sldId id="656" r:id="rId30"/>
    <p:sldId id="657" r:id="rId31"/>
    <p:sldId id="663" r:id="rId32"/>
    <p:sldId id="651" r:id="rId33"/>
    <p:sldId id="652" r:id="rId34"/>
    <p:sldId id="650" r:id="rId35"/>
    <p:sldId id="56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Éric Belliveau" initials="É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615D"/>
    <a:srgbClr val="40887E"/>
    <a:srgbClr val="000000"/>
    <a:srgbClr val="FFFFCC"/>
    <a:srgbClr val="CC0000"/>
    <a:srgbClr val="000066"/>
    <a:srgbClr val="FFCC00"/>
    <a:srgbClr val="05C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1741" autoAdjust="0"/>
  </p:normalViewPr>
  <p:slideViewPr>
    <p:cSldViewPr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8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8E401-5D4E-4BFD-A816-78C601CA82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2C0169F-C53D-45B7-A3F5-D6B4D3E2BA38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President Andy Benson</a:t>
          </a:r>
        </a:p>
      </dgm:t>
    </dgm:pt>
    <dgm:pt modelId="{AA01C02B-F6D1-4541-9ABA-0FFF4051DFD6}" type="parTrans" cxnId="{FBD8E49E-88D9-41B9-9FEF-5AB837D476F2}">
      <dgm:prSet/>
      <dgm:spPr/>
      <dgm:t>
        <a:bodyPr/>
        <a:lstStyle/>
        <a:p>
          <a:endParaRPr lang="en-US"/>
        </a:p>
      </dgm:t>
    </dgm:pt>
    <dgm:pt modelId="{6D5251F7-8816-4415-AA14-6A0139432C81}" type="sibTrans" cxnId="{FBD8E49E-88D9-41B9-9FEF-5AB837D476F2}">
      <dgm:prSet/>
      <dgm:spPr/>
      <dgm:t>
        <a:bodyPr/>
        <a:lstStyle/>
        <a:p>
          <a:endParaRPr lang="en-US"/>
        </a:p>
      </dgm:t>
    </dgm:pt>
    <dgm:pt modelId="{A14D70A4-728D-4A87-9FE2-F9BD249C9C0E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Treasurer Chantal Martel</a:t>
          </a:r>
          <a:endParaRPr lang="en-US" sz="1200" b="1" dirty="0"/>
        </a:p>
      </dgm:t>
    </dgm:pt>
    <dgm:pt modelId="{B5D5D397-BB8A-49BD-A213-B0A9A8D088A4}" type="parTrans" cxnId="{88BF3D33-01C5-4E7C-A67C-2FA6E7D9F437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US" sz="1100" b="1"/>
        </a:p>
      </dgm:t>
    </dgm:pt>
    <dgm:pt modelId="{99D0430A-6CAC-4B9A-8FFF-EFAE8311F502}" type="sibTrans" cxnId="{88BF3D33-01C5-4E7C-A67C-2FA6E7D9F437}">
      <dgm:prSet/>
      <dgm:spPr/>
      <dgm:t>
        <a:bodyPr/>
        <a:lstStyle/>
        <a:p>
          <a:endParaRPr lang="en-US"/>
        </a:p>
      </dgm:t>
    </dgm:pt>
    <dgm:pt modelId="{0838999B-4E43-4CF0-990F-0374EDB507F8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Registrar       Janik St-Jean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7677E-ACB7-4B3C-A40B-E37BE476168C}" type="parTrans" cxnId="{EB3C121E-2462-4077-B400-59F363951B9D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US" sz="1100" b="1"/>
        </a:p>
      </dgm:t>
    </dgm:pt>
    <dgm:pt modelId="{2F305180-AE71-47D1-BA44-CB257AEFE1AA}" type="sibTrans" cxnId="{EB3C121E-2462-4077-B400-59F363951B9D}">
      <dgm:prSet/>
      <dgm:spPr/>
      <dgm:t>
        <a:bodyPr/>
        <a:lstStyle/>
        <a:p>
          <a:endParaRPr lang="en-US"/>
        </a:p>
      </dgm:t>
    </dgm:pt>
    <dgm:pt modelId="{BEEA9AF2-430D-4294-862A-B8736BABC2CB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Vice-President Eric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Belliveau</a:t>
          </a:r>
          <a:endParaRPr lang="en-U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68870B-2E31-468E-9C20-A26C7BEAB0D6}" type="parTrans" cxnId="{BF5F2F0F-C4DC-4E2F-85B7-68A0FF814CC7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US" sz="1100" b="1"/>
        </a:p>
      </dgm:t>
    </dgm:pt>
    <dgm:pt modelId="{D26A44D6-D963-4F25-AE9E-6C39DE078C0A}" type="sibTrans" cxnId="{BF5F2F0F-C4DC-4E2F-85B7-68A0FF814CC7}">
      <dgm:prSet/>
      <dgm:spPr/>
      <dgm:t>
        <a:bodyPr/>
        <a:lstStyle/>
        <a:p>
          <a:endParaRPr lang="en-US"/>
        </a:p>
      </dgm:t>
    </dgm:pt>
    <dgm:pt modelId="{4F266291-B74B-4E3A-B0AE-D3A9B09F1268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 Group Reps (NG – U16)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643DE-4165-4840-BA14-2355D636AD6E}" type="parTrans" cxnId="{5803A74E-9F1F-4DDA-BBF6-FAA1A644841C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US" sz="1100" b="1"/>
        </a:p>
      </dgm:t>
    </dgm:pt>
    <dgm:pt modelId="{30811370-664E-43BE-BD83-A05B8E63386F}" type="sibTrans" cxnId="{5803A74E-9F1F-4DDA-BBF6-FAA1A644841C}">
      <dgm:prSet/>
      <dgm:spPr/>
      <dgm:t>
        <a:bodyPr/>
        <a:lstStyle/>
        <a:p>
          <a:endParaRPr lang="en-US"/>
        </a:p>
      </dgm:t>
    </dgm:pt>
    <dgm:pt modelId="{5ABE4EFB-5188-44A4-9D43-0F50A70603DA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Sponsorship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4D1BF-8E21-4ECA-B1E4-5A4216AF9788}" type="parTrans" cxnId="{97B7611C-1946-4071-B8D7-9222E5878477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US" sz="1100" b="1"/>
        </a:p>
      </dgm:t>
    </dgm:pt>
    <dgm:pt modelId="{62646658-8466-4433-9C40-DA5A6EC27E0E}" type="sibTrans" cxnId="{97B7611C-1946-4071-B8D7-9222E5878477}">
      <dgm:prSet/>
      <dgm:spPr/>
      <dgm:t>
        <a:bodyPr/>
        <a:lstStyle/>
        <a:p>
          <a:endParaRPr lang="en-US"/>
        </a:p>
      </dgm:t>
    </dgm:pt>
    <dgm:pt modelId="{0AF2062E-7188-463B-A898-3D3860910739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Team Jacket coordinator     </a:t>
          </a:r>
          <a:r>
            <a:rPr lang="en-US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1F720-138A-413B-A044-2D6A4A0CFF3A}" type="parTrans" cxnId="{8807E855-1C03-48E5-9CB0-B02B3B98B45B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00F44E25-E9D2-4E10-AC04-6BEF97301019}" type="sibTrans" cxnId="{8807E855-1C03-48E5-9CB0-B02B3B98B45B}">
      <dgm:prSet/>
      <dgm:spPr/>
      <dgm:t>
        <a:bodyPr/>
        <a:lstStyle/>
        <a:p>
          <a:endParaRPr lang="en-CA"/>
        </a:p>
      </dgm:t>
    </dgm:pt>
    <dgm:pt modelId="{C11E3E21-D9A3-4144-88E0-7B657567DD65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Head Coach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Mario Gagnon </a:t>
          </a:r>
        </a:p>
      </dgm:t>
    </dgm:pt>
    <dgm:pt modelId="{4FA9E8B8-B37F-4C5C-A7A8-1AA11F86F1F7}" type="parTrans" cxnId="{1263768B-ACDD-41EE-A65A-84592312F19D}">
      <dgm:prSet/>
      <dgm:spPr/>
      <dgm:t>
        <a:bodyPr/>
        <a:lstStyle/>
        <a:p>
          <a:endParaRPr lang="en-CA"/>
        </a:p>
      </dgm:t>
    </dgm:pt>
    <dgm:pt modelId="{EF487A2D-7311-4EB1-B0AC-A366B455C565}" type="sibTrans" cxnId="{1263768B-ACDD-41EE-A65A-84592312F19D}">
      <dgm:prSet/>
      <dgm:spPr/>
      <dgm:t>
        <a:bodyPr/>
        <a:lstStyle/>
        <a:p>
          <a:endParaRPr lang="en-CA"/>
        </a:p>
      </dgm:t>
    </dgm:pt>
    <dgm:pt modelId="{D0A9F4CE-B45C-4F3C-8900-CAF9A4189D65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Equipment </a:t>
          </a:r>
        </a:p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Manager          Matt Wheatley</a:t>
          </a:r>
          <a:endParaRPr kumimoji="1" lang="en-US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A385835-7E99-49C7-8186-4DFC2921EA67}" type="parTrans" cxnId="{C4C20DF5-054D-49B1-9B8C-41A796FE830A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65EA4216-758F-444F-9882-D71233E992DC}" type="sibTrans" cxnId="{C4C20DF5-054D-49B1-9B8C-41A796FE830A}">
      <dgm:prSet/>
      <dgm:spPr/>
      <dgm:t>
        <a:bodyPr/>
        <a:lstStyle/>
        <a:p>
          <a:endParaRPr lang="en-CA"/>
        </a:p>
      </dgm:t>
    </dgm:pt>
    <dgm:pt modelId="{9FCA780A-A645-4B41-99BD-C6E6762FBF2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Officials Coordinator Isabelle Roy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77D0E-F047-4175-B3FF-88B6E2B89F28}" type="parTrans" cxnId="{BD0CEF7F-D918-4C43-8E18-3A9DCB742488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12E9FDDA-8E88-41C8-B630-037F7F60EF0B}" type="sibTrans" cxnId="{BD0CEF7F-D918-4C43-8E18-3A9DCB742488}">
      <dgm:prSet/>
      <dgm:spPr/>
      <dgm:t>
        <a:bodyPr/>
        <a:lstStyle/>
        <a:p>
          <a:endParaRPr lang="en-CA"/>
        </a:p>
      </dgm:t>
    </dgm:pt>
    <dgm:pt modelId="{A3E0B44C-7C49-4D09-A378-A05A9FD316F9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Timing </a:t>
          </a:r>
        </a:p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Manager        Denis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Cabasson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7387F-3D3E-4D4B-8E67-43F39925A409}" type="parTrans" cxnId="{8EE6CF2E-FBDE-45AF-BB66-CF0C304D1816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6318257F-95BC-4DA7-B070-88F4061920A8}" type="sibTrans" cxnId="{8EE6CF2E-FBDE-45AF-BB66-CF0C304D1816}">
      <dgm:prSet/>
      <dgm:spPr/>
      <dgm:t>
        <a:bodyPr/>
        <a:lstStyle/>
        <a:p>
          <a:endParaRPr lang="en-CA"/>
        </a:p>
      </dgm:t>
    </dgm:pt>
    <dgm:pt modelId="{43B8D3DD-BEAC-4710-AB8F-2915B42DFD5A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kumimoji="1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Race C</a:t>
          </a:r>
          <a:r>
            <a:rPr kumimoji="1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oordinator </a:t>
          </a:r>
          <a:r>
            <a:rPr kumimoji="1" lang="en-US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Cédric</a:t>
          </a:r>
          <a:r>
            <a:rPr kumimoji="1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1" lang="en-US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Perron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261D3-6ECB-4613-B229-8A7A3F06DBA0}" type="parTrans" cxnId="{96AE56A9-72D2-4AFD-85C4-BAE24B8067C1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C667DE1A-A971-49B3-B172-B93BA4E18691}" type="sibTrans" cxnId="{96AE56A9-72D2-4AFD-85C4-BAE24B8067C1}">
      <dgm:prSet/>
      <dgm:spPr/>
      <dgm:t>
        <a:bodyPr/>
        <a:lstStyle/>
        <a:p>
          <a:endParaRPr lang="en-CA"/>
        </a:p>
      </dgm:t>
    </dgm:pt>
    <dgm:pt modelId="{5E9CB808-8624-4F90-B5F4-A060F9C13146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Branding    Sheldon Shaw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082B3-2FF0-4B2F-BDDA-1D8583DE419E}" type="parTrans" cxnId="{2617FAA0-2116-44FF-A907-00AB2994018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8B3D32BD-2F44-4F4B-BBFE-78CCB0C3D813}" type="sibTrans" cxnId="{2617FAA0-2116-44FF-A907-00AB29940185}">
      <dgm:prSet/>
      <dgm:spPr/>
      <dgm:t>
        <a:bodyPr/>
        <a:lstStyle/>
        <a:p>
          <a:endParaRPr lang="en-CA"/>
        </a:p>
      </dgm:t>
    </dgm:pt>
    <dgm:pt modelId="{9C53C402-7D2F-42E9-AF3E-FEEC47A0F3C0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Secretary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Suzane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Tremblay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E1A6E-97A6-43EB-BEF1-857A18B7702F}" type="parTrans" cxnId="{BD3116CB-C8D2-420D-8E42-B050BA43761B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8779F02D-4481-4137-B186-715A77B8FD6B}" type="sibTrans" cxnId="{BD3116CB-C8D2-420D-8E42-B050BA43761B}">
      <dgm:prSet/>
      <dgm:spPr/>
      <dgm:t>
        <a:bodyPr/>
        <a:lstStyle/>
        <a:p>
          <a:endParaRPr lang="en-CA"/>
        </a:p>
      </dgm:t>
    </dgm:pt>
    <dgm:pt modelId="{0B4B31EA-2204-4103-A824-19527CF71D19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Past President Nathalie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Lepage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DB649-7336-4295-9755-57888551A9D4}" type="parTrans" cxnId="{AF130C1D-B817-4A57-962C-B1A0D5DFFAE3}">
      <dgm:prSet/>
      <dgm:spPr/>
      <dgm:t>
        <a:bodyPr/>
        <a:lstStyle/>
        <a:p>
          <a:endParaRPr lang="en-CA"/>
        </a:p>
      </dgm:t>
    </dgm:pt>
    <dgm:pt modelId="{2D7C0986-4735-4BEC-89E6-91D8F3A811C9}" type="sibTrans" cxnId="{AF130C1D-B817-4A57-962C-B1A0D5DFFAE3}">
      <dgm:prSet/>
      <dgm:spPr/>
      <dgm:t>
        <a:bodyPr/>
        <a:lstStyle/>
        <a:p>
          <a:endParaRPr lang="en-CA"/>
        </a:p>
      </dgm:t>
    </dgm:pt>
    <dgm:pt modelId="{BF9D3761-2DB4-4CC3-A16B-1E92AA82E16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Emergency Cards     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Pascale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Bazinet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CCDCB-FD71-4753-B299-3A1456EF65EF}" type="parTrans" cxnId="{735908BE-8097-4BE7-9C76-74DD37881668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64230AD3-8EB0-41B8-981C-CA0BC3209F23}" type="sibTrans" cxnId="{735908BE-8097-4BE7-9C76-74DD37881668}">
      <dgm:prSet/>
      <dgm:spPr/>
      <dgm:t>
        <a:bodyPr/>
        <a:lstStyle/>
        <a:p>
          <a:endParaRPr lang="en-CA"/>
        </a:p>
      </dgm:t>
    </dgm:pt>
    <dgm:pt modelId="{FB3A9F71-51E8-40AC-BD55-691E618489D9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Athletes of the month      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Jacinthe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Arsenault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F6351-08E7-4B4E-ABE6-E22CB4CEFCBF}" type="parTrans" cxnId="{FAEBEDF0-F4B6-484B-892C-0794877AB7B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AE2EBEC2-6292-4989-B20E-FA413AF7A963}" type="sibTrans" cxnId="{FAEBEDF0-F4B6-484B-892C-0794877AB7B5}">
      <dgm:prSet/>
      <dgm:spPr/>
      <dgm:t>
        <a:bodyPr/>
        <a:lstStyle/>
        <a:p>
          <a:endParaRPr lang="en-CA"/>
        </a:p>
      </dgm:t>
    </dgm:pt>
    <dgm:pt modelId="{77190B32-1B10-4633-A6A2-CE7D19287080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Event Coordinator Karen Benson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21458-9BC2-4144-B4A1-1D20B4DEAAF0}" type="parTrans" cxnId="{5B131E72-68FC-4541-8E91-6437B774A2BA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295635DD-DC1D-49DF-9735-4DDC21A4FAA9}" type="sibTrans" cxnId="{5B131E72-68FC-4541-8E91-6437B774A2BA}">
      <dgm:prSet/>
      <dgm:spPr/>
      <dgm:t>
        <a:bodyPr/>
        <a:lstStyle/>
        <a:p>
          <a:endParaRPr lang="en-CA"/>
        </a:p>
      </dgm:t>
    </dgm:pt>
    <dgm:pt modelId="{3DD56599-0288-4E00-9861-9379424B08B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Convener  </a:t>
          </a:r>
          <a:r>
            <a:rPr lang="en-US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0C930-6E00-4ECC-A574-842B926416DB}" type="parTrans" cxnId="{64DF1D7B-CCAB-4B73-87A4-BF8268B054AA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26AB70A2-CC64-4289-B364-5A8CF04B09DB}" type="sibTrans" cxnId="{64DF1D7B-CCAB-4B73-87A4-BF8268B054AA}">
      <dgm:prSet/>
      <dgm:spPr/>
      <dgm:t>
        <a:bodyPr/>
        <a:lstStyle/>
        <a:p>
          <a:endParaRPr lang="en-CA"/>
        </a:p>
      </dgm:t>
    </dgm:pt>
    <dgm:pt modelId="{69E582DF-750A-4B51-936F-3D479B0A07A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Edelweiss Banquet           </a:t>
          </a:r>
          <a:r>
            <a:rPr lang="en-US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46D67-1EF5-4DD9-BA5D-D41C930ED9F1}" type="parTrans" cxnId="{BB1629ED-0437-4B24-AC3E-20A3388E9438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8CA7E9FD-3A98-4733-BEC7-1D7C42D2474F}" type="sibTrans" cxnId="{BB1629ED-0437-4B24-AC3E-20A3388E9438}">
      <dgm:prSet/>
      <dgm:spPr/>
      <dgm:t>
        <a:bodyPr/>
        <a:lstStyle/>
        <a:p>
          <a:endParaRPr lang="en-CA"/>
        </a:p>
      </dgm:t>
    </dgm:pt>
    <dgm:pt modelId="{A209F7A7-C2C3-48C6-BDD1-EB55CD5587B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Wreath Coordinator   Kelly Campbell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B1820-8A15-4855-BCAA-1DB26519FB7E}" type="parTrans" cxnId="{695D154C-8B05-4738-B034-1DB49D6D14D7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0E270BFB-01C9-4850-833C-C960DAC3A4CA}" type="sibTrans" cxnId="{695D154C-8B05-4738-B034-1DB49D6D14D7}">
      <dgm:prSet/>
      <dgm:spPr/>
      <dgm:t>
        <a:bodyPr/>
        <a:lstStyle/>
        <a:p>
          <a:endParaRPr lang="en-CA"/>
        </a:p>
      </dgm:t>
    </dgm:pt>
    <dgm:pt modelId="{1264484E-E551-45E1-B548-007C9EA38577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Webmaster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Gerrard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Leach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D76FB-EB6E-4824-8DE7-12A76F63B9CE}" type="parTrans" cxnId="{3F47FD63-E2AE-4168-BC86-B13DEFE652EF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354E94E6-DF5C-467D-9967-C4924C98457C}" type="sibTrans" cxnId="{3F47FD63-E2AE-4168-BC86-B13DEFE652EF}">
      <dgm:prSet/>
      <dgm:spPr/>
      <dgm:t>
        <a:bodyPr/>
        <a:lstStyle/>
        <a:p>
          <a:endParaRPr lang="en-CA"/>
        </a:p>
      </dgm:t>
    </dgm:pt>
    <dgm:pt modelId="{7129C4B1-9FD6-4500-B08E-EBB834F578C7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Défi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Alpin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(Le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Ralais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Coordinator     </a:t>
          </a:r>
          <a:r>
            <a:rPr lang="en-US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0F782-1694-40B8-A0EC-27E0F37641C9}" type="parTrans" cxnId="{02F97473-7963-4637-9427-3EDCD965A7B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7C0F577C-3793-42BC-98CC-524053AC8C96}" type="sibTrans" cxnId="{02F97473-7963-4637-9427-3EDCD965A7B2}">
      <dgm:prSet/>
      <dgm:spPr/>
      <dgm:t>
        <a:bodyPr/>
        <a:lstStyle/>
        <a:p>
          <a:endParaRPr lang="en-CA"/>
        </a:p>
      </dgm:t>
    </dgm:pt>
    <dgm:pt modelId="{5AAB99AA-FEDA-4D16-BC44-F5E4C0D23A46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Year-end Survey Coordinator</a:t>
          </a:r>
        </a:p>
        <a:p>
          <a:r>
            <a:rPr lang="en-US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B4C46-3AF6-4ABF-A2AF-39841F5BCAC0}" type="parTrans" cxnId="{58FAB64F-CA7D-4F8B-BD73-88F046223121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n-CA"/>
        </a:p>
      </dgm:t>
    </dgm:pt>
    <dgm:pt modelId="{8A75DD15-394C-404D-8C63-5F86F834B326}" type="sibTrans" cxnId="{58FAB64F-CA7D-4F8B-BD73-88F046223121}">
      <dgm:prSet/>
      <dgm:spPr/>
      <dgm:t>
        <a:bodyPr/>
        <a:lstStyle/>
        <a:p>
          <a:endParaRPr lang="en-CA"/>
        </a:p>
      </dgm:t>
    </dgm:pt>
    <dgm:pt modelId="{B7785451-DB9B-4150-8FD1-EBCC759868D4}" type="pres">
      <dgm:prSet presAssocID="{2D08E401-5D4E-4BFD-A816-78C601CA82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10B8A-AE14-4DD9-AA83-0F292C92C6B4}" type="pres">
      <dgm:prSet presAssocID="{C11E3E21-D9A3-4144-88E0-7B657567DD65}" presName="hierRoot1" presStyleCnt="0">
        <dgm:presLayoutVars>
          <dgm:hierBranch val="init"/>
        </dgm:presLayoutVars>
      </dgm:prSet>
      <dgm:spPr/>
    </dgm:pt>
    <dgm:pt modelId="{ECAC8D6C-94BB-4037-93D1-CE7A8355082E}" type="pres">
      <dgm:prSet presAssocID="{C11E3E21-D9A3-4144-88E0-7B657567DD65}" presName="rootComposite1" presStyleCnt="0"/>
      <dgm:spPr/>
    </dgm:pt>
    <dgm:pt modelId="{48E2913B-2752-49DB-AC4E-84A17A34017A}" type="pres">
      <dgm:prSet presAssocID="{C11E3E21-D9A3-4144-88E0-7B657567DD65}" presName="rootText1" presStyleLbl="node0" presStyleIdx="0" presStyleCnt="3" custScaleX="120969" custScaleY="123112" custLinFactNeighborX="2780" custLinFactNeighborY="-16704">
        <dgm:presLayoutVars>
          <dgm:chPref val="3"/>
        </dgm:presLayoutVars>
      </dgm:prSet>
      <dgm:spPr>
        <a:prstGeom prst="pentagon">
          <a:avLst/>
        </a:prstGeom>
      </dgm:spPr>
      <dgm:t>
        <a:bodyPr/>
        <a:lstStyle/>
        <a:p>
          <a:endParaRPr lang="en-CA"/>
        </a:p>
      </dgm:t>
    </dgm:pt>
    <dgm:pt modelId="{BED9AD3C-9976-4139-93D9-225EC5E54EAD}" type="pres">
      <dgm:prSet presAssocID="{C11E3E21-D9A3-4144-88E0-7B657567DD65}" presName="rootConnector1" presStyleLbl="node1" presStyleIdx="0" presStyleCnt="0"/>
      <dgm:spPr/>
      <dgm:t>
        <a:bodyPr/>
        <a:lstStyle/>
        <a:p>
          <a:endParaRPr lang="en-CA"/>
        </a:p>
      </dgm:t>
    </dgm:pt>
    <dgm:pt modelId="{ADA0571B-A50E-49D2-9741-6F56CBB0B4F2}" type="pres">
      <dgm:prSet presAssocID="{C11E3E21-D9A3-4144-88E0-7B657567DD65}" presName="hierChild2" presStyleCnt="0"/>
      <dgm:spPr/>
    </dgm:pt>
    <dgm:pt modelId="{84AF4EEF-681B-458D-87F0-7CA2DAEDC849}" type="pres">
      <dgm:prSet presAssocID="{C11E3E21-D9A3-4144-88E0-7B657567DD65}" presName="hierChild3" presStyleCnt="0"/>
      <dgm:spPr/>
    </dgm:pt>
    <dgm:pt modelId="{0D2FC7C7-BC32-45B4-9309-1FE12338B821}" type="pres">
      <dgm:prSet presAssocID="{B2C0169F-C53D-45B7-A3F5-D6B4D3E2BA38}" presName="hierRoot1" presStyleCnt="0">
        <dgm:presLayoutVars>
          <dgm:hierBranch/>
        </dgm:presLayoutVars>
      </dgm:prSet>
      <dgm:spPr/>
    </dgm:pt>
    <dgm:pt modelId="{DC08E0A3-F148-4BB2-8E97-09481F28EB94}" type="pres">
      <dgm:prSet presAssocID="{B2C0169F-C53D-45B7-A3F5-D6B4D3E2BA38}" presName="rootComposite1" presStyleCnt="0"/>
      <dgm:spPr/>
    </dgm:pt>
    <dgm:pt modelId="{ECF80879-D9A3-4482-B71B-CD6C036E580D}" type="pres">
      <dgm:prSet presAssocID="{B2C0169F-C53D-45B7-A3F5-D6B4D3E2BA38}" presName="rootText1" presStyleLbl="node0" presStyleIdx="1" presStyleCnt="3" custLinFactNeighborX="1723" custLinFactNeighborY="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0A941-9597-45D0-9E8E-4A8D67E22D80}" type="pres">
      <dgm:prSet presAssocID="{B2C0169F-C53D-45B7-A3F5-D6B4D3E2BA3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9C9BC1A-E24C-4307-B8C7-9AD379667F2F}" type="pres">
      <dgm:prSet presAssocID="{B2C0169F-C53D-45B7-A3F5-D6B4D3E2BA38}" presName="hierChild2" presStyleCnt="0"/>
      <dgm:spPr/>
    </dgm:pt>
    <dgm:pt modelId="{5736DEAF-EE99-4FB6-9A6A-3BB8ECCA2FF5}" type="pres">
      <dgm:prSet presAssocID="{E868870B-2E31-468E-9C20-A26C7BEAB0D6}" presName="Name35" presStyleLbl="parChTrans1D2" presStyleIdx="0" presStyleCnt="6"/>
      <dgm:spPr/>
      <dgm:t>
        <a:bodyPr/>
        <a:lstStyle/>
        <a:p>
          <a:endParaRPr lang="en-US"/>
        </a:p>
      </dgm:t>
    </dgm:pt>
    <dgm:pt modelId="{4CD0B995-320F-45FE-BF7D-EAB946747938}" type="pres">
      <dgm:prSet presAssocID="{BEEA9AF2-430D-4294-862A-B8736BABC2CB}" presName="hierRoot2" presStyleCnt="0">
        <dgm:presLayoutVars>
          <dgm:hierBranch val="init"/>
        </dgm:presLayoutVars>
      </dgm:prSet>
      <dgm:spPr/>
    </dgm:pt>
    <dgm:pt modelId="{032E7487-3648-4964-991E-40060FB4C3B2}" type="pres">
      <dgm:prSet presAssocID="{BEEA9AF2-430D-4294-862A-B8736BABC2CB}" presName="rootComposite" presStyleCnt="0"/>
      <dgm:spPr/>
    </dgm:pt>
    <dgm:pt modelId="{670E8DD7-2EB8-493E-8596-2511D3113B1C}" type="pres">
      <dgm:prSet presAssocID="{BEEA9AF2-430D-4294-862A-B8736BABC2CB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DBA39-86DD-441C-9535-BDF04D647661}" type="pres">
      <dgm:prSet presAssocID="{BEEA9AF2-430D-4294-862A-B8736BABC2CB}" presName="rootConnector" presStyleLbl="node2" presStyleIdx="0" presStyleCnt="6"/>
      <dgm:spPr/>
      <dgm:t>
        <a:bodyPr/>
        <a:lstStyle/>
        <a:p>
          <a:endParaRPr lang="en-US"/>
        </a:p>
      </dgm:t>
    </dgm:pt>
    <dgm:pt modelId="{927F0200-8901-4813-B8AD-E85DA796882D}" type="pres">
      <dgm:prSet presAssocID="{BEEA9AF2-430D-4294-862A-B8736BABC2CB}" presName="hierChild4" presStyleCnt="0"/>
      <dgm:spPr/>
    </dgm:pt>
    <dgm:pt modelId="{81F8D06A-0AD3-4217-9EA7-E4658136222B}" type="pres">
      <dgm:prSet presAssocID="{CE8643DE-4165-4840-BA14-2355D636AD6E}" presName="Name37" presStyleLbl="parChTrans1D3" presStyleIdx="0" presStyleCnt="15"/>
      <dgm:spPr/>
      <dgm:t>
        <a:bodyPr/>
        <a:lstStyle/>
        <a:p>
          <a:endParaRPr lang="en-US"/>
        </a:p>
      </dgm:t>
    </dgm:pt>
    <dgm:pt modelId="{C3555DD6-8CFF-4DE5-AF14-9E83A393CF52}" type="pres">
      <dgm:prSet presAssocID="{4F266291-B74B-4E3A-B0AE-D3A9B09F1268}" presName="hierRoot2" presStyleCnt="0">
        <dgm:presLayoutVars>
          <dgm:hierBranch val="init"/>
        </dgm:presLayoutVars>
      </dgm:prSet>
      <dgm:spPr/>
    </dgm:pt>
    <dgm:pt modelId="{9D57A1F4-9868-4914-8CB9-D7F415B6ECD0}" type="pres">
      <dgm:prSet presAssocID="{4F266291-B74B-4E3A-B0AE-D3A9B09F1268}" presName="rootComposite" presStyleCnt="0"/>
      <dgm:spPr/>
    </dgm:pt>
    <dgm:pt modelId="{41340B10-EA2F-4AEB-AA68-2EAEC5705D9B}" type="pres">
      <dgm:prSet presAssocID="{4F266291-B74B-4E3A-B0AE-D3A9B09F1268}" presName="rootText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FD767-BC57-4FF3-A834-72661F0348C1}" type="pres">
      <dgm:prSet presAssocID="{4F266291-B74B-4E3A-B0AE-D3A9B09F1268}" presName="rootConnector" presStyleLbl="node3" presStyleIdx="0" presStyleCnt="15"/>
      <dgm:spPr/>
      <dgm:t>
        <a:bodyPr/>
        <a:lstStyle/>
        <a:p>
          <a:endParaRPr lang="en-US"/>
        </a:p>
      </dgm:t>
    </dgm:pt>
    <dgm:pt modelId="{6584586F-1D83-485E-940C-713A5017943E}" type="pres">
      <dgm:prSet presAssocID="{4F266291-B74B-4E3A-B0AE-D3A9B09F1268}" presName="hierChild4" presStyleCnt="0"/>
      <dgm:spPr/>
    </dgm:pt>
    <dgm:pt modelId="{E50F1FBE-3875-4094-B083-83A785F7CB51}" type="pres">
      <dgm:prSet presAssocID="{4F266291-B74B-4E3A-B0AE-D3A9B09F1268}" presName="hierChild5" presStyleCnt="0"/>
      <dgm:spPr/>
    </dgm:pt>
    <dgm:pt modelId="{C35CB647-3E62-4350-992C-D4F215AADA44}" type="pres">
      <dgm:prSet presAssocID="{5AE4D1BF-8E21-4ECA-B1E4-5A4216AF9788}" presName="Name37" presStyleLbl="parChTrans1D3" presStyleIdx="1" presStyleCnt="15"/>
      <dgm:spPr/>
      <dgm:t>
        <a:bodyPr/>
        <a:lstStyle/>
        <a:p>
          <a:endParaRPr lang="en-US"/>
        </a:p>
      </dgm:t>
    </dgm:pt>
    <dgm:pt modelId="{69000446-D569-414B-87E3-482C18DF6A45}" type="pres">
      <dgm:prSet presAssocID="{5ABE4EFB-5188-44A4-9D43-0F50A70603DA}" presName="hierRoot2" presStyleCnt="0">
        <dgm:presLayoutVars>
          <dgm:hierBranch val="init"/>
        </dgm:presLayoutVars>
      </dgm:prSet>
      <dgm:spPr/>
    </dgm:pt>
    <dgm:pt modelId="{3FF4B71F-260C-49A8-8A7B-59AA2F92A231}" type="pres">
      <dgm:prSet presAssocID="{5ABE4EFB-5188-44A4-9D43-0F50A70603DA}" presName="rootComposite" presStyleCnt="0"/>
      <dgm:spPr/>
    </dgm:pt>
    <dgm:pt modelId="{B1E40A86-6F3B-47D7-A690-F63BF7AE0A05}" type="pres">
      <dgm:prSet presAssocID="{5ABE4EFB-5188-44A4-9D43-0F50A70603DA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0FB92-DC17-4018-BA52-E7BBC7C0E29A}" type="pres">
      <dgm:prSet presAssocID="{5ABE4EFB-5188-44A4-9D43-0F50A70603DA}" presName="rootConnector" presStyleLbl="node3" presStyleIdx="1" presStyleCnt="15"/>
      <dgm:spPr/>
      <dgm:t>
        <a:bodyPr/>
        <a:lstStyle/>
        <a:p>
          <a:endParaRPr lang="en-US"/>
        </a:p>
      </dgm:t>
    </dgm:pt>
    <dgm:pt modelId="{31B207B9-A8D6-48CC-B25E-CA5DAA585733}" type="pres">
      <dgm:prSet presAssocID="{5ABE4EFB-5188-44A4-9D43-0F50A70603DA}" presName="hierChild4" presStyleCnt="0"/>
      <dgm:spPr/>
    </dgm:pt>
    <dgm:pt modelId="{31926E83-C95F-4D49-A711-9C5328D8AC27}" type="pres">
      <dgm:prSet presAssocID="{5ABE4EFB-5188-44A4-9D43-0F50A70603DA}" presName="hierChild5" presStyleCnt="0"/>
      <dgm:spPr/>
    </dgm:pt>
    <dgm:pt modelId="{A88597ED-FE84-4463-87E0-F58B12D9FE6C}" type="pres">
      <dgm:prSet presAssocID="{BABB4C46-3AF6-4ABF-A2AF-39841F5BCAC0}" presName="Name37" presStyleLbl="parChTrans1D3" presStyleIdx="2" presStyleCnt="15"/>
      <dgm:spPr/>
      <dgm:t>
        <a:bodyPr/>
        <a:lstStyle/>
        <a:p>
          <a:endParaRPr lang="en-CA"/>
        </a:p>
      </dgm:t>
    </dgm:pt>
    <dgm:pt modelId="{7B6CAF83-D69C-4783-8CCB-606EED1654F7}" type="pres">
      <dgm:prSet presAssocID="{5AAB99AA-FEDA-4D16-BC44-F5E4C0D23A46}" presName="hierRoot2" presStyleCnt="0">
        <dgm:presLayoutVars>
          <dgm:hierBranch val="init"/>
        </dgm:presLayoutVars>
      </dgm:prSet>
      <dgm:spPr/>
    </dgm:pt>
    <dgm:pt modelId="{2A889BDE-B738-4624-8E23-27ABB4C4923A}" type="pres">
      <dgm:prSet presAssocID="{5AAB99AA-FEDA-4D16-BC44-F5E4C0D23A46}" presName="rootComposite" presStyleCnt="0"/>
      <dgm:spPr/>
    </dgm:pt>
    <dgm:pt modelId="{25F68A3A-37E3-4F16-B5A3-A185220E256E}" type="pres">
      <dgm:prSet presAssocID="{5AAB99AA-FEDA-4D16-BC44-F5E4C0D23A46}" presName="rootText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25FD96B-331A-47DB-AAE0-758B859E1A13}" type="pres">
      <dgm:prSet presAssocID="{5AAB99AA-FEDA-4D16-BC44-F5E4C0D23A46}" presName="rootConnector" presStyleLbl="node3" presStyleIdx="2" presStyleCnt="15"/>
      <dgm:spPr/>
      <dgm:t>
        <a:bodyPr/>
        <a:lstStyle/>
        <a:p>
          <a:endParaRPr lang="en-CA"/>
        </a:p>
      </dgm:t>
    </dgm:pt>
    <dgm:pt modelId="{51D0E42D-DC39-4B72-8028-083286BF7CB2}" type="pres">
      <dgm:prSet presAssocID="{5AAB99AA-FEDA-4D16-BC44-F5E4C0D23A46}" presName="hierChild4" presStyleCnt="0"/>
      <dgm:spPr/>
    </dgm:pt>
    <dgm:pt modelId="{B4C94E77-F3CB-4D3D-9208-9D505ED65049}" type="pres">
      <dgm:prSet presAssocID="{5AAB99AA-FEDA-4D16-BC44-F5E4C0D23A46}" presName="hierChild5" presStyleCnt="0"/>
      <dgm:spPr/>
    </dgm:pt>
    <dgm:pt modelId="{CAB70D27-FCFD-4BE8-B6F3-63AF3ADB3ACA}" type="pres">
      <dgm:prSet presAssocID="{BEEA9AF2-430D-4294-862A-B8736BABC2CB}" presName="hierChild5" presStyleCnt="0"/>
      <dgm:spPr/>
    </dgm:pt>
    <dgm:pt modelId="{E1E9416D-89C6-48B3-9451-8E23DBAF9C8D}" type="pres">
      <dgm:prSet presAssocID="{B5D5D397-BB8A-49BD-A213-B0A9A8D088A4}" presName="Name35" presStyleLbl="parChTrans1D2" presStyleIdx="1" presStyleCnt="6"/>
      <dgm:spPr/>
      <dgm:t>
        <a:bodyPr/>
        <a:lstStyle/>
        <a:p>
          <a:endParaRPr lang="en-US"/>
        </a:p>
      </dgm:t>
    </dgm:pt>
    <dgm:pt modelId="{EEA2619B-2F6C-411C-9023-2C399A46DD84}" type="pres">
      <dgm:prSet presAssocID="{A14D70A4-728D-4A87-9FE2-F9BD249C9C0E}" presName="hierRoot2" presStyleCnt="0">
        <dgm:presLayoutVars>
          <dgm:hierBranch val="init"/>
        </dgm:presLayoutVars>
      </dgm:prSet>
      <dgm:spPr/>
    </dgm:pt>
    <dgm:pt modelId="{C54CE35E-51C5-467D-A147-14E5EE12B4DE}" type="pres">
      <dgm:prSet presAssocID="{A14D70A4-728D-4A87-9FE2-F9BD249C9C0E}" presName="rootComposite" presStyleCnt="0"/>
      <dgm:spPr/>
    </dgm:pt>
    <dgm:pt modelId="{A4001FB3-8AFA-4E31-AC6F-8E8E22C4295A}" type="pres">
      <dgm:prSet presAssocID="{A14D70A4-728D-4A87-9FE2-F9BD249C9C0E}" presName="rootText" presStyleLbl="node2" presStyleIdx="1" presStyleCnt="6" custLinFactNeighborX="-2636" custLinFactNeighborY="-4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59E80-A2FA-4C50-B3F5-01D47F5C37C7}" type="pres">
      <dgm:prSet presAssocID="{A14D70A4-728D-4A87-9FE2-F9BD249C9C0E}" presName="rootConnector" presStyleLbl="node2" presStyleIdx="1" presStyleCnt="6"/>
      <dgm:spPr/>
      <dgm:t>
        <a:bodyPr/>
        <a:lstStyle/>
        <a:p>
          <a:endParaRPr lang="en-US"/>
        </a:p>
      </dgm:t>
    </dgm:pt>
    <dgm:pt modelId="{2D5C7A08-159F-430D-A9E0-E4F3CB46CBFC}" type="pres">
      <dgm:prSet presAssocID="{A14D70A4-728D-4A87-9FE2-F9BD249C9C0E}" presName="hierChild4" presStyleCnt="0"/>
      <dgm:spPr/>
    </dgm:pt>
    <dgm:pt modelId="{C6E56551-E469-4959-8D0F-B769243F7A15}" type="pres">
      <dgm:prSet presAssocID="{84A7677E-ACB7-4B3C-A40B-E37BE476168C}" presName="Name37" presStyleLbl="parChTrans1D3" presStyleIdx="3" presStyleCnt="15"/>
      <dgm:spPr/>
      <dgm:t>
        <a:bodyPr/>
        <a:lstStyle/>
        <a:p>
          <a:endParaRPr lang="en-US"/>
        </a:p>
      </dgm:t>
    </dgm:pt>
    <dgm:pt modelId="{EF5DA339-005A-4244-936A-091EA2B1FCF9}" type="pres">
      <dgm:prSet presAssocID="{0838999B-4E43-4CF0-990F-0374EDB507F8}" presName="hierRoot2" presStyleCnt="0">
        <dgm:presLayoutVars>
          <dgm:hierBranch val="init"/>
        </dgm:presLayoutVars>
      </dgm:prSet>
      <dgm:spPr/>
    </dgm:pt>
    <dgm:pt modelId="{ED142823-560E-4AC9-AC10-188A0C6E2CF0}" type="pres">
      <dgm:prSet presAssocID="{0838999B-4E43-4CF0-990F-0374EDB507F8}" presName="rootComposite" presStyleCnt="0"/>
      <dgm:spPr/>
    </dgm:pt>
    <dgm:pt modelId="{B0A1CD7E-2F1B-4B96-B3DC-84E8C728D5F6}" type="pres">
      <dgm:prSet presAssocID="{0838999B-4E43-4CF0-990F-0374EDB507F8}" presName="rootText" presStyleLbl="node3" presStyleIdx="3" presStyleCnt="15" custLinFactNeighborX="-2046" custLinFactNeighborY="22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CAD75-5481-4649-B6C2-B99FCD3D0BB9}" type="pres">
      <dgm:prSet presAssocID="{0838999B-4E43-4CF0-990F-0374EDB507F8}" presName="rootConnector" presStyleLbl="node3" presStyleIdx="3" presStyleCnt="15"/>
      <dgm:spPr/>
      <dgm:t>
        <a:bodyPr/>
        <a:lstStyle/>
        <a:p>
          <a:endParaRPr lang="en-US"/>
        </a:p>
      </dgm:t>
    </dgm:pt>
    <dgm:pt modelId="{FCA7179C-3149-4660-881F-CE195369E2F0}" type="pres">
      <dgm:prSet presAssocID="{0838999B-4E43-4CF0-990F-0374EDB507F8}" presName="hierChild4" presStyleCnt="0"/>
      <dgm:spPr/>
    </dgm:pt>
    <dgm:pt modelId="{F952EF1C-4C4C-4518-9D4A-BF747FD0C7D7}" type="pres">
      <dgm:prSet presAssocID="{0838999B-4E43-4CF0-990F-0374EDB507F8}" presName="hierChild5" presStyleCnt="0"/>
      <dgm:spPr/>
    </dgm:pt>
    <dgm:pt modelId="{EB6DB865-B34F-493E-8196-CD165513F882}" type="pres">
      <dgm:prSet presAssocID="{A14D70A4-728D-4A87-9FE2-F9BD249C9C0E}" presName="hierChild5" presStyleCnt="0"/>
      <dgm:spPr/>
    </dgm:pt>
    <dgm:pt modelId="{40BD105A-5A0B-449E-AACD-3CD5ED3BAB58}" type="pres">
      <dgm:prSet presAssocID="{544261D3-6ECB-4613-B229-8A7A3F06DBA0}" presName="Name35" presStyleLbl="parChTrans1D2" presStyleIdx="2" presStyleCnt="6"/>
      <dgm:spPr/>
      <dgm:t>
        <a:bodyPr/>
        <a:lstStyle/>
        <a:p>
          <a:endParaRPr lang="en-CA"/>
        </a:p>
      </dgm:t>
    </dgm:pt>
    <dgm:pt modelId="{B8AC620D-EBF5-43DC-B26E-21C78EF758A5}" type="pres">
      <dgm:prSet presAssocID="{43B8D3DD-BEAC-4710-AB8F-2915B42DFD5A}" presName="hierRoot2" presStyleCnt="0">
        <dgm:presLayoutVars>
          <dgm:hierBranch val="init"/>
        </dgm:presLayoutVars>
      </dgm:prSet>
      <dgm:spPr/>
    </dgm:pt>
    <dgm:pt modelId="{F432338B-CF9F-4657-81E3-2750FD6593E9}" type="pres">
      <dgm:prSet presAssocID="{43B8D3DD-BEAC-4710-AB8F-2915B42DFD5A}" presName="rootComposite" presStyleCnt="0"/>
      <dgm:spPr/>
    </dgm:pt>
    <dgm:pt modelId="{381CDE00-C82D-4910-B289-441673698AF9}" type="pres">
      <dgm:prSet presAssocID="{43B8D3DD-BEAC-4710-AB8F-2915B42DFD5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23F78B3-064B-4A5D-8B80-BB66A50C7DD1}" type="pres">
      <dgm:prSet presAssocID="{43B8D3DD-BEAC-4710-AB8F-2915B42DFD5A}" presName="rootConnector" presStyleLbl="node2" presStyleIdx="2" presStyleCnt="6"/>
      <dgm:spPr/>
      <dgm:t>
        <a:bodyPr/>
        <a:lstStyle/>
        <a:p>
          <a:endParaRPr lang="en-CA"/>
        </a:p>
      </dgm:t>
    </dgm:pt>
    <dgm:pt modelId="{8C3F9A0C-843D-49E3-9AB0-AD17C46BB503}" type="pres">
      <dgm:prSet presAssocID="{43B8D3DD-BEAC-4710-AB8F-2915B42DFD5A}" presName="hierChild4" presStyleCnt="0"/>
      <dgm:spPr/>
    </dgm:pt>
    <dgm:pt modelId="{653AB086-2BA7-4FA0-8267-8AAFB575C3E3}" type="pres">
      <dgm:prSet presAssocID="{1A385835-7E99-49C7-8186-4DFC2921EA67}" presName="Name37" presStyleLbl="parChTrans1D3" presStyleIdx="4" presStyleCnt="15"/>
      <dgm:spPr/>
      <dgm:t>
        <a:bodyPr/>
        <a:lstStyle/>
        <a:p>
          <a:endParaRPr lang="en-CA"/>
        </a:p>
      </dgm:t>
    </dgm:pt>
    <dgm:pt modelId="{AA608588-1C31-4A57-9C07-EA001BB567F1}" type="pres">
      <dgm:prSet presAssocID="{D0A9F4CE-B45C-4F3C-8900-CAF9A4189D65}" presName="hierRoot2" presStyleCnt="0">
        <dgm:presLayoutVars>
          <dgm:hierBranch val="init"/>
        </dgm:presLayoutVars>
      </dgm:prSet>
      <dgm:spPr/>
    </dgm:pt>
    <dgm:pt modelId="{8D3DC9CB-89CB-4F57-A940-954E1F67374E}" type="pres">
      <dgm:prSet presAssocID="{D0A9F4CE-B45C-4F3C-8900-CAF9A4189D65}" presName="rootComposite" presStyleCnt="0"/>
      <dgm:spPr/>
    </dgm:pt>
    <dgm:pt modelId="{324F9BEA-1D1F-4D1C-BA67-391A5856CB03}" type="pres">
      <dgm:prSet presAssocID="{D0A9F4CE-B45C-4F3C-8900-CAF9A4189D65}" presName="rootText" presStyleLbl="node3" presStyleIdx="4" presStyleCnt="15" custScaleY="11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66FADEA-39A1-46DF-9B6E-0D5062A0889E}" type="pres">
      <dgm:prSet presAssocID="{D0A9F4CE-B45C-4F3C-8900-CAF9A4189D65}" presName="rootConnector" presStyleLbl="node3" presStyleIdx="4" presStyleCnt="15"/>
      <dgm:spPr/>
      <dgm:t>
        <a:bodyPr/>
        <a:lstStyle/>
        <a:p>
          <a:endParaRPr lang="en-CA"/>
        </a:p>
      </dgm:t>
    </dgm:pt>
    <dgm:pt modelId="{CC2DCC0B-B741-442F-B4D7-8A95F0C7B3D6}" type="pres">
      <dgm:prSet presAssocID="{D0A9F4CE-B45C-4F3C-8900-CAF9A4189D65}" presName="hierChild4" presStyleCnt="0"/>
      <dgm:spPr/>
    </dgm:pt>
    <dgm:pt modelId="{CAD2482E-E3A7-4BBF-A845-D17E6883231A}" type="pres">
      <dgm:prSet presAssocID="{D0A9F4CE-B45C-4F3C-8900-CAF9A4189D65}" presName="hierChild5" presStyleCnt="0"/>
      <dgm:spPr/>
    </dgm:pt>
    <dgm:pt modelId="{3ED67A1E-A551-451C-92B1-2506992CFEDB}" type="pres">
      <dgm:prSet presAssocID="{6CD77D0E-F047-4175-B3FF-88B6E2B89F28}" presName="Name37" presStyleLbl="parChTrans1D3" presStyleIdx="5" presStyleCnt="15"/>
      <dgm:spPr/>
      <dgm:t>
        <a:bodyPr/>
        <a:lstStyle/>
        <a:p>
          <a:endParaRPr lang="en-CA"/>
        </a:p>
      </dgm:t>
    </dgm:pt>
    <dgm:pt modelId="{DA7CEC83-3D63-4D7D-9A11-D06339914DBE}" type="pres">
      <dgm:prSet presAssocID="{9FCA780A-A645-4B41-99BD-C6E6762FBF21}" presName="hierRoot2" presStyleCnt="0">
        <dgm:presLayoutVars>
          <dgm:hierBranch val="init"/>
        </dgm:presLayoutVars>
      </dgm:prSet>
      <dgm:spPr/>
    </dgm:pt>
    <dgm:pt modelId="{BC4F7023-2F00-4B5E-AD18-2662751DC839}" type="pres">
      <dgm:prSet presAssocID="{9FCA780A-A645-4B41-99BD-C6E6762FBF21}" presName="rootComposite" presStyleCnt="0"/>
      <dgm:spPr/>
    </dgm:pt>
    <dgm:pt modelId="{C583DCFA-9706-4E06-A920-6EBA5CF41D0B}" type="pres">
      <dgm:prSet presAssocID="{9FCA780A-A645-4B41-99BD-C6E6762FBF21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A8625FD-D371-46A6-96FB-891CCCF960A8}" type="pres">
      <dgm:prSet presAssocID="{9FCA780A-A645-4B41-99BD-C6E6762FBF21}" presName="rootConnector" presStyleLbl="node3" presStyleIdx="5" presStyleCnt="15"/>
      <dgm:spPr/>
      <dgm:t>
        <a:bodyPr/>
        <a:lstStyle/>
        <a:p>
          <a:endParaRPr lang="en-CA"/>
        </a:p>
      </dgm:t>
    </dgm:pt>
    <dgm:pt modelId="{CEE070CC-4308-4BB1-A2F0-6CD47770F7DB}" type="pres">
      <dgm:prSet presAssocID="{9FCA780A-A645-4B41-99BD-C6E6762FBF21}" presName="hierChild4" presStyleCnt="0"/>
      <dgm:spPr/>
    </dgm:pt>
    <dgm:pt modelId="{D8F54B81-299C-4A73-AACC-E3135B2A667A}" type="pres">
      <dgm:prSet presAssocID="{9FCA780A-A645-4B41-99BD-C6E6762FBF21}" presName="hierChild5" presStyleCnt="0"/>
      <dgm:spPr/>
    </dgm:pt>
    <dgm:pt modelId="{AE7E6985-F752-4BDA-8FE4-7B8504145076}" type="pres">
      <dgm:prSet presAssocID="{D637387F-3D3E-4D4B-8E67-43F39925A409}" presName="Name37" presStyleLbl="parChTrans1D3" presStyleIdx="6" presStyleCnt="15"/>
      <dgm:spPr/>
      <dgm:t>
        <a:bodyPr/>
        <a:lstStyle/>
        <a:p>
          <a:endParaRPr lang="en-CA"/>
        </a:p>
      </dgm:t>
    </dgm:pt>
    <dgm:pt modelId="{0FBAFB76-89A3-4EB7-AB73-D08795884FC0}" type="pres">
      <dgm:prSet presAssocID="{A3E0B44C-7C49-4D09-A378-A05A9FD316F9}" presName="hierRoot2" presStyleCnt="0">
        <dgm:presLayoutVars>
          <dgm:hierBranch val="init"/>
        </dgm:presLayoutVars>
      </dgm:prSet>
      <dgm:spPr/>
    </dgm:pt>
    <dgm:pt modelId="{1273B7E9-9174-4760-A7FB-6AB79228EFDF}" type="pres">
      <dgm:prSet presAssocID="{A3E0B44C-7C49-4D09-A378-A05A9FD316F9}" presName="rootComposite" presStyleCnt="0"/>
      <dgm:spPr/>
    </dgm:pt>
    <dgm:pt modelId="{BD2AD9F1-CECB-4A13-BB85-AF45DF40029F}" type="pres">
      <dgm:prSet presAssocID="{A3E0B44C-7C49-4D09-A378-A05A9FD316F9}" presName="rootText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4F94F29-1C79-446F-942E-8EB177E756DA}" type="pres">
      <dgm:prSet presAssocID="{A3E0B44C-7C49-4D09-A378-A05A9FD316F9}" presName="rootConnector" presStyleLbl="node3" presStyleIdx="6" presStyleCnt="15"/>
      <dgm:spPr/>
      <dgm:t>
        <a:bodyPr/>
        <a:lstStyle/>
        <a:p>
          <a:endParaRPr lang="en-CA"/>
        </a:p>
      </dgm:t>
    </dgm:pt>
    <dgm:pt modelId="{26F853F5-D357-4764-AA80-14128244075A}" type="pres">
      <dgm:prSet presAssocID="{A3E0B44C-7C49-4D09-A378-A05A9FD316F9}" presName="hierChild4" presStyleCnt="0"/>
      <dgm:spPr/>
    </dgm:pt>
    <dgm:pt modelId="{726C4B14-83D7-4976-9259-8A8D9A73F341}" type="pres">
      <dgm:prSet presAssocID="{A3E0B44C-7C49-4D09-A378-A05A9FD316F9}" presName="hierChild5" presStyleCnt="0"/>
      <dgm:spPr/>
    </dgm:pt>
    <dgm:pt modelId="{2DCED293-AF46-4677-8BD8-6E91C2FEC962}" type="pres">
      <dgm:prSet presAssocID="{43B8D3DD-BEAC-4710-AB8F-2915B42DFD5A}" presName="hierChild5" presStyleCnt="0"/>
      <dgm:spPr/>
    </dgm:pt>
    <dgm:pt modelId="{D484C186-6706-4C47-83D6-D88B8F2CD970}" type="pres">
      <dgm:prSet presAssocID="{27A082B3-2FF0-4B2F-BDDA-1D8583DE419E}" presName="Name35" presStyleLbl="parChTrans1D2" presStyleIdx="3" presStyleCnt="6"/>
      <dgm:spPr/>
      <dgm:t>
        <a:bodyPr/>
        <a:lstStyle/>
        <a:p>
          <a:endParaRPr lang="en-CA"/>
        </a:p>
      </dgm:t>
    </dgm:pt>
    <dgm:pt modelId="{83A40B9C-B335-491B-9F52-5B26C3A04985}" type="pres">
      <dgm:prSet presAssocID="{5E9CB808-8624-4F90-B5F4-A060F9C13146}" presName="hierRoot2" presStyleCnt="0">
        <dgm:presLayoutVars>
          <dgm:hierBranch val="init"/>
        </dgm:presLayoutVars>
      </dgm:prSet>
      <dgm:spPr/>
    </dgm:pt>
    <dgm:pt modelId="{F9F9E56B-4C97-4BE9-A0B4-792393539317}" type="pres">
      <dgm:prSet presAssocID="{5E9CB808-8624-4F90-B5F4-A060F9C13146}" presName="rootComposite" presStyleCnt="0"/>
      <dgm:spPr/>
    </dgm:pt>
    <dgm:pt modelId="{C70C52FE-87CF-464E-8569-E690DD200499}" type="pres">
      <dgm:prSet presAssocID="{5E9CB808-8624-4F90-B5F4-A060F9C1314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E485CAC-5954-4522-806A-7E6C0A0B585C}" type="pres">
      <dgm:prSet presAssocID="{5E9CB808-8624-4F90-B5F4-A060F9C13146}" presName="rootConnector" presStyleLbl="node2" presStyleIdx="3" presStyleCnt="6"/>
      <dgm:spPr/>
      <dgm:t>
        <a:bodyPr/>
        <a:lstStyle/>
        <a:p>
          <a:endParaRPr lang="en-CA"/>
        </a:p>
      </dgm:t>
    </dgm:pt>
    <dgm:pt modelId="{E1BBC9CA-31F0-408C-8FDD-0B092B17FE71}" type="pres">
      <dgm:prSet presAssocID="{5E9CB808-8624-4F90-B5F4-A060F9C13146}" presName="hierChild4" presStyleCnt="0"/>
      <dgm:spPr/>
    </dgm:pt>
    <dgm:pt modelId="{9F027AC3-65E5-4279-AB6C-FF29F4777C80}" type="pres">
      <dgm:prSet presAssocID="{D79D76FB-EB6E-4824-8DE7-12A76F63B9CE}" presName="Name37" presStyleLbl="parChTrans1D3" presStyleIdx="7" presStyleCnt="15"/>
      <dgm:spPr/>
      <dgm:t>
        <a:bodyPr/>
        <a:lstStyle/>
        <a:p>
          <a:endParaRPr lang="en-CA"/>
        </a:p>
      </dgm:t>
    </dgm:pt>
    <dgm:pt modelId="{5B81B467-E6D3-44D9-892D-56A17DE2FD94}" type="pres">
      <dgm:prSet presAssocID="{1264484E-E551-45E1-B548-007C9EA38577}" presName="hierRoot2" presStyleCnt="0">
        <dgm:presLayoutVars>
          <dgm:hierBranch val="init"/>
        </dgm:presLayoutVars>
      </dgm:prSet>
      <dgm:spPr/>
    </dgm:pt>
    <dgm:pt modelId="{74B152AC-DAAA-4F9E-AEAE-3B2E8760D1E4}" type="pres">
      <dgm:prSet presAssocID="{1264484E-E551-45E1-B548-007C9EA38577}" presName="rootComposite" presStyleCnt="0"/>
      <dgm:spPr/>
    </dgm:pt>
    <dgm:pt modelId="{FB61D7C1-BF78-4E6B-AD68-22D50FA2E65D}" type="pres">
      <dgm:prSet presAssocID="{1264484E-E551-45E1-B548-007C9EA38577}" presName="rootText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E463D2D-D6C8-4AEC-BD0D-50C4F958A0C7}" type="pres">
      <dgm:prSet presAssocID="{1264484E-E551-45E1-B548-007C9EA38577}" presName="rootConnector" presStyleLbl="node3" presStyleIdx="7" presStyleCnt="15"/>
      <dgm:spPr/>
      <dgm:t>
        <a:bodyPr/>
        <a:lstStyle/>
        <a:p>
          <a:endParaRPr lang="en-CA"/>
        </a:p>
      </dgm:t>
    </dgm:pt>
    <dgm:pt modelId="{F116D752-CE6F-4DE4-87B4-4BAEEB46DD4E}" type="pres">
      <dgm:prSet presAssocID="{1264484E-E551-45E1-B548-007C9EA38577}" presName="hierChild4" presStyleCnt="0"/>
      <dgm:spPr/>
    </dgm:pt>
    <dgm:pt modelId="{9409073E-258B-40B9-8761-8DD85F1B3F2C}" type="pres">
      <dgm:prSet presAssocID="{1264484E-E551-45E1-B548-007C9EA38577}" presName="hierChild5" presStyleCnt="0"/>
      <dgm:spPr/>
    </dgm:pt>
    <dgm:pt modelId="{59CA008F-1715-4791-8A05-E654357D86E9}" type="pres">
      <dgm:prSet presAssocID="{AAAB1820-8A15-4855-BCAA-1DB26519FB7E}" presName="Name37" presStyleLbl="parChTrans1D3" presStyleIdx="8" presStyleCnt="15"/>
      <dgm:spPr/>
      <dgm:t>
        <a:bodyPr/>
        <a:lstStyle/>
        <a:p>
          <a:endParaRPr lang="en-CA"/>
        </a:p>
      </dgm:t>
    </dgm:pt>
    <dgm:pt modelId="{60FBEC5D-9DF0-4202-AD7F-88E1CAEEA176}" type="pres">
      <dgm:prSet presAssocID="{A209F7A7-C2C3-48C6-BDD1-EB55CD5587BD}" presName="hierRoot2" presStyleCnt="0">
        <dgm:presLayoutVars>
          <dgm:hierBranch val="init"/>
        </dgm:presLayoutVars>
      </dgm:prSet>
      <dgm:spPr/>
    </dgm:pt>
    <dgm:pt modelId="{3E9B9CE2-DB7B-4575-8EE7-3307CBD379D7}" type="pres">
      <dgm:prSet presAssocID="{A209F7A7-C2C3-48C6-BDD1-EB55CD5587BD}" presName="rootComposite" presStyleCnt="0"/>
      <dgm:spPr/>
    </dgm:pt>
    <dgm:pt modelId="{71154A20-6B41-40E2-89E3-2D1BDC014B9B}" type="pres">
      <dgm:prSet presAssocID="{A209F7A7-C2C3-48C6-BDD1-EB55CD5587BD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FA73A92-284F-40B9-8FA7-FADF17993A6E}" type="pres">
      <dgm:prSet presAssocID="{A209F7A7-C2C3-48C6-BDD1-EB55CD5587BD}" presName="rootConnector" presStyleLbl="node3" presStyleIdx="8" presStyleCnt="15"/>
      <dgm:spPr/>
      <dgm:t>
        <a:bodyPr/>
        <a:lstStyle/>
        <a:p>
          <a:endParaRPr lang="en-CA"/>
        </a:p>
      </dgm:t>
    </dgm:pt>
    <dgm:pt modelId="{A3E43E38-1805-42DF-AF8A-4BF0A7A51E18}" type="pres">
      <dgm:prSet presAssocID="{A209F7A7-C2C3-48C6-BDD1-EB55CD5587BD}" presName="hierChild4" presStyleCnt="0"/>
      <dgm:spPr/>
    </dgm:pt>
    <dgm:pt modelId="{45EECB07-BDF6-40C1-A029-EBD11A443AC0}" type="pres">
      <dgm:prSet presAssocID="{A209F7A7-C2C3-48C6-BDD1-EB55CD5587BD}" presName="hierChild5" presStyleCnt="0"/>
      <dgm:spPr/>
    </dgm:pt>
    <dgm:pt modelId="{A1B7DDBE-C28A-4B1A-8B58-D253E1A7037D}" type="pres">
      <dgm:prSet presAssocID="{FCC1F720-138A-413B-A044-2D6A4A0CFF3A}" presName="Name37" presStyleLbl="parChTrans1D3" presStyleIdx="9" presStyleCnt="15"/>
      <dgm:spPr/>
      <dgm:t>
        <a:bodyPr/>
        <a:lstStyle/>
        <a:p>
          <a:endParaRPr lang="en-CA"/>
        </a:p>
      </dgm:t>
    </dgm:pt>
    <dgm:pt modelId="{37C5467B-B9C8-457C-8DFB-A1C63F92BB89}" type="pres">
      <dgm:prSet presAssocID="{0AF2062E-7188-463B-A898-3D3860910739}" presName="hierRoot2" presStyleCnt="0">
        <dgm:presLayoutVars>
          <dgm:hierBranch val="init"/>
        </dgm:presLayoutVars>
      </dgm:prSet>
      <dgm:spPr/>
    </dgm:pt>
    <dgm:pt modelId="{0EB488DE-10C3-4AE9-AC92-EA4945ED1DFC}" type="pres">
      <dgm:prSet presAssocID="{0AF2062E-7188-463B-A898-3D3860910739}" presName="rootComposite" presStyleCnt="0"/>
      <dgm:spPr/>
    </dgm:pt>
    <dgm:pt modelId="{47C0D045-D88B-4ACE-BFE3-2BF1D2379472}" type="pres">
      <dgm:prSet presAssocID="{0AF2062E-7188-463B-A898-3D3860910739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F256A9B-1C53-45E8-9ED4-2F9DF37317AF}" type="pres">
      <dgm:prSet presAssocID="{0AF2062E-7188-463B-A898-3D3860910739}" presName="rootConnector" presStyleLbl="node3" presStyleIdx="9" presStyleCnt="15"/>
      <dgm:spPr/>
      <dgm:t>
        <a:bodyPr/>
        <a:lstStyle/>
        <a:p>
          <a:endParaRPr lang="en-CA"/>
        </a:p>
      </dgm:t>
    </dgm:pt>
    <dgm:pt modelId="{3766AF96-80E1-47D8-A15C-D08029FB2301}" type="pres">
      <dgm:prSet presAssocID="{0AF2062E-7188-463B-A898-3D3860910739}" presName="hierChild4" presStyleCnt="0"/>
      <dgm:spPr/>
    </dgm:pt>
    <dgm:pt modelId="{85DECBAA-6607-41FC-9A18-FACCCDAF0712}" type="pres">
      <dgm:prSet presAssocID="{0AF2062E-7188-463B-A898-3D3860910739}" presName="hierChild5" presStyleCnt="0"/>
      <dgm:spPr/>
    </dgm:pt>
    <dgm:pt modelId="{43E3156D-97F9-4DC8-9A90-E31297486A39}" type="pres">
      <dgm:prSet presAssocID="{5E9CB808-8624-4F90-B5F4-A060F9C13146}" presName="hierChild5" presStyleCnt="0"/>
      <dgm:spPr/>
    </dgm:pt>
    <dgm:pt modelId="{A92CDE3D-FEAC-416A-889C-307E30AB365D}" type="pres">
      <dgm:prSet presAssocID="{539E1A6E-97A6-43EB-BEF1-857A18B7702F}" presName="Name35" presStyleLbl="parChTrans1D2" presStyleIdx="4" presStyleCnt="6"/>
      <dgm:spPr/>
      <dgm:t>
        <a:bodyPr/>
        <a:lstStyle/>
        <a:p>
          <a:endParaRPr lang="en-CA"/>
        </a:p>
      </dgm:t>
    </dgm:pt>
    <dgm:pt modelId="{69C29615-86C6-4F57-BD25-81A2FA7536A2}" type="pres">
      <dgm:prSet presAssocID="{9C53C402-7D2F-42E9-AF3E-FEEC47A0F3C0}" presName="hierRoot2" presStyleCnt="0">
        <dgm:presLayoutVars>
          <dgm:hierBranch val="init"/>
        </dgm:presLayoutVars>
      </dgm:prSet>
      <dgm:spPr/>
    </dgm:pt>
    <dgm:pt modelId="{15D256BA-9419-464A-8C2C-E3D69E1AC686}" type="pres">
      <dgm:prSet presAssocID="{9C53C402-7D2F-42E9-AF3E-FEEC47A0F3C0}" presName="rootComposite" presStyleCnt="0"/>
      <dgm:spPr/>
    </dgm:pt>
    <dgm:pt modelId="{26A92E46-C6A4-46BF-9AC5-BEFA3869AA6E}" type="pres">
      <dgm:prSet presAssocID="{9C53C402-7D2F-42E9-AF3E-FEEC47A0F3C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7866DD5-B2FC-4AEB-AB2B-0C2EB244FAA3}" type="pres">
      <dgm:prSet presAssocID="{9C53C402-7D2F-42E9-AF3E-FEEC47A0F3C0}" presName="rootConnector" presStyleLbl="node2" presStyleIdx="4" presStyleCnt="6"/>
      <dgm:spPr/>
      <dgm:t>
        <a:bodyPr/>
        <a:lstStyle/>
        <a:p>
          <a:endParaRPr lang="en-CA"/>
        </a:p>
      </dgm:t>
    </dgm:pt>
    <dgm:pt modelId="{5598ACD3-83D5-4091-B160-59D2186FEB55}" type="pres">
      <dgm:prSet presAssocID="{9C53C402-7D2F-42E9-AF3E-FEEC47A0F3C0}" presName="hierChild4" presStyleCnt="0"/>
      <dgm:spPr/>
    </dgm:pt>
    <dgm:pt modelId="{C300F6D3-D50A-4767-B984-33C5BB6A19C6}" type="pres">
      <dgm:prSet presAssocID="{711CCDCB-FD71-4753-B299-3A1456EF65EF}" presName="Name37" presStyleLbl="parChTrans1D3" presStyleIdx="10" presStyleCnt="15"/>
      <dgm:spPr/>
      <dgm:t>
        <a:bodyPr/>
        <a:lstStyle/>
        <a:p>
          <a:endParaRPr lang="en-CA"/>
        </a:p>
      </dgm:t>
    </dgm:pt>
    <dgm:pt modelId="{B3A81B08-E866-4644-9CA2-7F5826689033}" type="pres">
      <dgm:prSet presAssocID="{BF9D3761-2DB4-4CC3-A16B-1E92AA82E161}" presName="hierRoot2" presStyleCnt="0">
        <dgm:presLayoutVars>
          <dgm:hierBranch val="init"/>
        </dgm:presLayoutVars>
      </dgm:prSet>
      <dgm:spPr/>
    </dgm:pt>
    <dgm:pt modelId="{B8D7BD5F-69C5-421B-A98C-BDD601AED3BA}" type="pres">
      <dgm:prSet presAssocID="{BF9D3761-2DB4-4CC3-A16B-1E92AA82E161}" presName="rootComposite" presStyleCnt="0"/>
      <dgm:spPr/>
    </dgm:pt>
    <dgm:pt modelId="{F2F9129E-6E51-48F2-8F52-5E778219DDE0}" type="pres">
      <dgm:prSet presAssocID="{BF9D3761-2DB4-4CC3-A16B-1E92AA82E161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C750CDE-A269-4F5B-8DF1-10B05EEDBFB5}" type="pres">
      <dgm:prSet presAssocID="{BF9D3761-2DB4-4CC3-A16B-1E92AA82E161}" presName="rootConnector" presStyleLbl="node3" presStyleIdx="10" presStyleCnt="15"/>
      <dgm:spPr/>
      <dgm:t>
        <a:bodyPr/>
        <a:lstStyle/>
        <a:p>
          <a:endParaRPr lang="en-CA"/>
        </a:p>
      </dgm:t>
    </dgm:pt>
    <dgm:pt modelId="{59FF87B8-9C51-4861-AC75-453F246B8CD5}" type="pres">
      <dgm:prSet presAssocID="{BF9D3761-2DB4-4CC3-A16B-1E92AA82E161}" presName="hierChild4" presStyleCnt="0"/>
      <dgm:spPr/>
    </dgm:pt>
    <dgm:pt modelId="{B377BDA8-CB16-402D-8B14-06ACDE016DAC}" type="pres">
      <dgm:prSet presAssocID="{BF9D3761-2DB4-4CC3-A16B-1E92AA82E161}" presName="hierChild5" presStyleCnt="0"/>
      <dgm:spPr/>
    </dgm:pt>
    <dgm:pt modelId="{CA9E232F-E05A-40D9-BF0A-26B9BFC96A41}" type="pres">
      <dgm:prSet presAssocID="{A89F6351-08E7-4B4E-ABE6-E22CB4CEFCBF}" presName="Name37" presStyleLbl="parChTrans1D3" presStyleIdx="11" presStyleCnt="15"/>
      <dgm:spPr/>
      <dgm:t>
        <a:bodyPr/>
        <a:lstStyle/>
        <a:p>
          <a:endParaRPr lang="en-CA"/>
        </a:p>
      </dgm:t>
    </dgm:pt>
    <dgm:pt modelId="{65B429A5-2B37-4310-A380-4E0F356B038B}" type="pres">
      <dgm:prSet presAssocID="{FB3A9F71-51E8-40AC-BD55-691E618489D9}" presName="hierRoot2" presStyleCnt="0">
        <dgm:presLayoutVars>
          <dgm:hierBranch val="init"/>
        </dgm:presLayoutVars>
      </dgm:prSet>
      <dgm:spPr/>
    </dgm:pt>
    <dgm:pt modelId="{793DDE22-A21F-4383-A041-7BCF762A75BF}" type="pres">
      <dgm:prSet presAssocID="{FB3A9F71-51E8-40AC-BD55-691E618489D9}" presName="rootComposite" presStyleCnt="0"/>
      <dgm:spPr/>
    </dgm:pt>
    <dgm:pt modelId="{4347124D-B628-4EB4-9F9D-462EC1C3C40A}" type="pres">
      <dgm:prSet presAssocID="{FB3A9F71-51E8-40AC-BD55-691E618489D9}" presName="rootText" presStyleLbl="node3" presStyleIdx="11" presStyleCnt="15" custScaleY="14195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5E76233-32DE-43A6-ABFF-4EE389D99B49}" type="pres">
      <dgm:prSet presAssocID="{FB3A9F71-51E8-40AC-BD55-691E618489D9}" presName="rootConnector" presStyleLbl="node3" presStyleIdx="11" presStyleCnt="15"/>
      <dgm:spPr/>
      <dgm:t>
        <a:bodyPr/>
        <a:lstStyle/>
        <a:p>
          <a:endParaRPr lang="en-CA"/>
        </a:p>
      </dgm:t>
    </dgm:pt>
    <dgm:pt modelId="{846217C1-126C-4ED6-9922-BB0659302353}" type="pres">
      <dgm:prSet presAssocID="{FB3A9F71-51E8-40AC-BD55-691E618489D9}" presName="hierChild4" presStyleCnt="0"/>
      <dgm:spPr/>
    </dgm:pt>
    <dgm:pt modelId="{7325B31C-6286-4916-898E-DAE9C2734E9E}" type="pres">
      <dgm:prSet presAssocID="{FB3A9F71-51E8-40AC-BD55-691E618489D9}" presName="hierChild5" presStyleCnt="0"/>
      <dgm:spPr/>
    </dgm:pt>
    <dgm:pt modelId="{9DC2B182-542A-441E-AA6E-E04EEBAFFE72}" type="pres">
      <dgm:prSet presAssocID="{9C53C402-7D2F-42E9-AF3E-FEEC47A0F3C0}" presName="hierChild5" presStyleCnt="0"/>
      <dgm:spPr/>
    </dgm:pt>
    <dgm:pt modelId="{7FEF13C6-A8C8-45F2-A479-AAE1768A121B}" type="pres">
      <dgm:prSet presAssocID="{8B321458-9BC2-4144-B4A1-1D20B4DEAAF0}" presName="Name35" presStyleLbl="parChTrans1D2" presStyleIdx="5" presStyleCnt="6"/>
      <dgm:spPr/>
      <dgm:t>
        <a:bodyPr/>
        <a:lstStyle/>
        <a:p>
          <a:endParaRPr lang="en-CA"/>
        </a:p>
      </dgm:t>
    </dgm:pt>
    <dgm:pt modelId="{E603FB4A-4558-46B1-807B-765D6492AA05}" type="pres">
      <dgm:prSet presAssocID="{77190B32-1B10-4633-A6A2-CE7D19287080}" presName="hierRoot2" presStyleCnt="0">
        <dgm:presLayoutVars>
          <dgm:hierBranch val="init"/>
        </dgm:presLayoutVars>
      </dgm:prSet>
      <dgm:spPr/>
    </dgm:pt>
    <dgm:pt modelId="{5A68AB03-0A3F-48BE-AD4A-ABF430EB23F0}" type="pres">
      <dgm:prSet presAssocID="{77190B32-1B10-4633-A6A2-CE7D19287080}" presName="rootComposite" presStyleCnt="0"/>
      <dgm:spPr/>
    </dgm:pt>
    <dgm:pt modelId="{93D47C94-5417-4B58-AB43-20C0D0DB82EF}" type="pres">
      <dgm:prSet presAssocID="{77190B32-1B10-4633-A6A2-CE7D19287080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E41261A-16E7-4DA1-92BE-CC8FD59BCF10}" type="pres">
      <dgm:prSet presAssocID="{77190B32-1B10-4633-A6A2-CE7D19287080}" presName="rootConnector" presStyleLbl="node2" presStyleIdx="5" presStyleCnt="6"/>
      <dgm:spPr/>
      <dgm:t>
        <a:bodyPr/>
        <a:lstStyle/>
        <a:p>
          <a:endParaRPr lang="en-CA"/>
        </a:p>
      </dgm:t>
    </dgm:pt>
    <dgm:pt modelId="{D338C2B7-D6D4-4AAF-AAF2-635188B388AC}" type="pres">
      <dgm:prSet presAssocID="{77190B32-1B10-4633-A6A2-CE7D19287080}" presName="hierChild4" presStyleCnt="0"/>
      <dgm:spPr/>
    </dgm:pt>
    <dgm:pt modelId="{83C983B2-D17B-490F-B747-6A61FC1515E6}" type="pres">
      <dgm:prSet presAssocID="{A1E0C930-6E00-4ECC-A574-842B926416DB}" presName="Name37" presStyleLbl="parChTrans1D3" presStyleIdx="12" presStyleCnt="15"/>
      <dgm:spPr/>
      <dgm:t>
        <a:bodyPr/>
        <a:lstStyle/>
        <a:p>
          <a:endParaRPr lang="en-CA"/>
        </a:p>
      </dgm:t>
    </dgm:pt>
    <dgm:pt modelId="{8CC7FF16-6EEB-439D-B64D-76B6DB636CD7}" type="pres">
      <dgm:prSet presAssocID="{3DD56599-0288-4E00-9861-9379424B08B1}" presName="hierRoot2" presStyleCnt="0">
        <dgm:presLayoutVars>
          <dgm:hierBranch val="init"/>
        </dgm:presLayoutVars>
      </dgm:prSet>
      <dgm:spPr/>
    </dgm:pt>
    <dgm:pt modelId="{304D95A3-EC22-420B-868E-7BFE2574C5A5}" type="pres">
      <dgm:prSet presAssocID="{3DD56599-0288-4E00-9861-9379424B08B1}" presName="rootComposite" presStyleCnt="0"/>
      <dgm:spPr/>
    </dgm:pt>
    <dgm:pt modelId="{79161157-FD69-43A6-BE45-0C2482446072}" type="pres">
      <dgm:prSet presAssocID="{3DD56599-0288-4E00-9861-9379424B08B1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14D5780-A4EC-4AD7-AF33-AD6A5F2FA963}" type="pres">
      <dgm:prSet presAssocID="{3DD56599-0288-4E00-9861-9379424B08B1}" presName="rootConnector" presStyleLbl="node3" presStyleIdx="12" presStyleCnt="15"/>
      <dgm:spPr/>
      <dgm:t>
        <a:bodyPr/>
        <a:lstStyle/>
        <a:p>
          <a:endParaRPr lang="en-CA"/>
        </a:p>
      </dgm:t>
    </dgm:pt>
    <dgm:pt modelId="{03469984-DA8A-4D97-92D7-622A68F22E28}" type="pres">
      <dgm:prSet presAssocID="{3DD56599-0288-4E00-9861-9379424B08B1}" presName="hierChild4" presStyleCnt="0"/>
      <dgm:spPr/>
    </dgm:pt>
    <dgm:pt modelId="{718A9082-2BCE-4340-89E5-C4F48DC16F6C}" type="pres">
      <dgm:prSet presAssocID="{3DD56599-0288-4E00-9861-9379424B08B1}" presName="hierChild5" presStyleCnt="0"/>
      <dgm:spPr/>
    </dgm:pt>
    <dgm:pt modelId="{0FBE00BE-18BB-4BA8-9C8D-749876D6E1F9}" type="pres">
      <dgm:prSet presAssocID="{ABA46D67-1EF5-4DD9-BA5D-D41C930ED9F1}" presName="Name37" presStyleLbl="parChTrans1D3" presStyleIdx="13" presStyleCnt="15"/>
      <dgm:spPr/>
      <dgm:t>
        <a:bodyPr/>
        <a:lstStyle/>
        <a:p>
          <a:endParaRPr lang="en-CA"/>
        </a:p>
      </dgm:t>
    </dgm:pt>
    <dgm:pt modelId="{D0478C5F-90CB-4F81-98D2-17BDDF9C340C}" type="pres">
      <dgm:prSet presAssocID="{69E582DF-750A-4B51-936F-3D479B0A07AD}" presName="hierRoot2" presStyleCnt="0">
        <dgm:presLayoutVars>
          <dgm:hierBranch val="init"/>
        </dgm:presLayoutVars>
      </dgm:prSet>
      <dgm:spPr/>
    </dgm:pt>
    <dgm:pt modelId="{BD17098C-3196-4A0E-A42C-A4D9F21C7F4F}" type="pres">
      <dgm:prSet presAssocID="{69E582DF-750A-4B51-936F-3D479B0A07AD}" presName="rootComposite" presStyleCnt="0"/>
      <dgm:spPr/>
    </dgm:pt>
    <dgm:pt modelId="{66DB0AA0-E300-4E75-AE9A-FA8141B4C666}" type="pres">
      <dgm:prSet presAssocID="{69E582DF-750A-4B51-936F-3D479B0A07AD}" presName="rootText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00EB93C-DEEF-419E-8EFE-A907046EF278}" type="pres">
      <dgm:prSet presAssocID="{69E582DF-750A-4B51-936F-3D479B0A07AD}" presName="rootConnector" presStyleLbl="node3" presStyleIdx="13" presStyleCnt="15"/>
      <dgm:spPr/>
      <dgm:t>
        <a:bodyPr/>
        <a:lstStyle/>
        <a:p>
          <a:endParaRPr lang="en-CA"/>
        </a:p>
      </dgm:t>
    </dgm:pt>
    <dgm:pt modelId="{152D3742-37A8-4715-BF74-B164E05ADA30}" type="pres">
      <dgm:prSet presAssocID="{69E582DF-750A-4B51-936F-3D479B0A07AD}" presName="hierChild4" presStyleCnt="0"/>
      <dgm:spPr/>
    </dgm:pt>
    <dgm:pt modelId="{89C0FF94-B104-4859-92A0-D6153D003B25}" type="pres">
      <dgm:prSet presAssocID="{69E582DF-750A-4B51-936F-3D479B0A07AD}" presName="hierChild5" presStyleCnt="0"/>
      <dgm:spPr/>
    </dgm:pt>
    <dgm:pt modelId="{5D68F79A-234C-436C-8537-13C539FFFB1B}" type="pres">
      <dgm:prSet presAssocID="{9B70F782-1694-40B8-A0EC-27E0F37641C9}" presName="Name37" presStyleLbl="parChTrans1D3" presStyleIdx="14" presStyleCnt="15"/>
      <dgm:spPr/>
      <dgm:t>
        <a:bodyPr/>
        <a:lstStyle/>
        <a:p>
          <a:endParaRPr lang="en-CA"/>
        </a:p>
      </dgm:t>
    </dgm:pt>
    <dgm:pt modelId="{D85D0EB6-DA3F-4C04-A2CA-9598C4CD2AEE}" type="pres">
      <dgm:prSet presAssocID="{7129C4B1-9FD6-4500-B08E-EBB834F578C7}" presName="hierRoot2" presStyleCnt="0">
        <dgm:presLayoutVars>
          <dgm:hierBranch val="init"/>
        </dgm:presLayoutVars>
      </dgm:prSet>
      <dgm:spPr/>
    </dgm:pt>
    <dgm:pt modelId="{1A0C6284-A8C2-4032-A386-39480D13DEB0}" type="pres">
      <dgm:prSet presAssocID="{7129C4B1-9FD6-4500-B08E-EBB834F578C7}" presName="rootComposite" presStyleCnt="0"/>
      <dgm:spPr/>
    </dgm:pt>
    <dgm:pt modelId="{6A80E8F0-BAA8-4A30-B48D-48A0D2938F68}" type="pres">
      <dgm:prSet presAssocID="{7129C4B1-9FD6-4500-B08E-EBB834F578C7}" presName="rootText" presStyleLbl="node3" presStyleIdx="14" presStyleCnt="15" custScaleY="11706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3290B3C-3A83-4BEF-BA57-FA4AD901B6D2}" type="pres">
      <dgm:prSet presAssocID="{7129C4B1-9FD6-4500-B08E-EBB834F578C7}" presName="rootConnector" presStyleLbl="node3" presStyleIdx="14" presStyleCnt="15"/>
      <dgm:spPr/>
      <dgm:t>
        <a:bodyPr/>
        <a:lstStyle/>
        <a:p>
          <a:endParaRPr lang="en-CA"/>
        </a:p>
      </dgm:t>
    </dgm:pt>
    <dgm:pt modelId="{AFE89CDE-8951-40A6-B297-BCEBD9D4BFB5}" type="pres">
      <dgm:prSet presAssocID="{7129C4B1-9FD6-4500-B08E-EBB834F578C7}" presName="hierChild4" presStyleCnt="0"/>
      <dgm:spPr/>
    </dgm:pt>
    <dgm:pt modelId="{EF093606-2CD0-48F3-8766-05CFD32DF564}" type="pres">
      <dgm:prSet presAssocID="{7129C4B1-9FD6-4500-B08E-EBB834F578C7}" presName="hierChild5" presStyleCnt="0"/>
      <dgm:spPr/>
    </dgm:pt>
    <dgm:pt modelId="{896CD6EF-9960-4DA5-899C-1878124DDEDF}" type="pres">
      <dgm:prSet presAssocID="{77190B32-1B10-4633-A6A2-CE7D19287080}" presName="hierChild5" presStyleCnt="0"/>
      <dgm:spPr/>
    </dgm:pt>
    <dgm:pt modelId="{E98EA326-880D-4436-88B5-7D17E206B4A6}" type="pres">
      <dgm:prSet presAssocID="{B2C0169F-C53D-45B7-A3F5-D6B4D3E2BA38}" presName="hierChild3" presStyleCnt="0"/>
      <dgm:spPr/>
    </dgm:pt>
    <dgm:pt modelId="{8C606C88-C835-47BC-9322-5FC2ADEF6543}" type="pres">
      <dgm:prSet presAssocID="{0B4B31EA-2204-4103-A824-19527CF71D19}" presName="hierRoot1" presStyleCnt="0">
        <dgm:presLayoutVars>
          <dgm:hierBranch val="init"/>
        </dgm:presLayoutVars>
      </dgm:prSet>
      <dgm:spPr/>
    </dgm:pt>
    <dgm:pt modelId="{4666C30F-94F7-423D-BC89-4637C58BF9E7}" type="pres">
      <dgm:prSet presAssocID="{0B4B31EA-2204-4103-A824-19527CF71D19}" presName="rootComposite1" presStyleCnt="0"/>
      <dgm:spPr/>
    </dgm:pt>
    <dgm:pt modelId="{29CEB53F-33EA-423C-81F8-A9720F34E3A0}" type="pres">
      <dgm:prSet presAssocID="{0B4B31EA-2204-4103-A824-19527CF71D19}" presName="rootText1" presStyleLbl="node0" presStyleIdx="2" presStyleCnt="3" custScaleX="11670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29930DD-F2B5-4E1A-88F2-E41CED26589F}" type="pres">
      <dgm:prSet presAssocID="{0B4B31EA-2204-4103-A824-19527CF71D19}" presName="rootConnector1" presStyleLbl="node1" presStyleIdx="0" presStyleCnt="0"/>
      <dgm:spPr/>
      <dgm:t>
        <a:bodyPr/>
        <a:lstStyle/>
        <a:p>
          <a:endParaRPr lang="en-CA"/>
        </a:p>
      </dgm:t>
    </dgm:pt>
    <dgm:pt modelId="{66374EE0-7698-4AEB-89D9-122DD59C3C0A}" type="pres">
      <dgm:prSet presAssocID="{0B4B31EA-2204-4103-A824-19527CF71D19}" presName="hierChild2" presStyleCnt="0"/>
      <dgm:spPr/>
    </dgm:pt>
    <dgm:pt modelId="{C78C4B9C-2CAF-4BC0-94BA-54FF1783B009}" type="pres">
      <dgm:prSet presAssocID="{0B4B31EA-2204-4103-A824-19527CF71D19}" presName="hierChild3" presStyleCnt="0"/>
      <dgm:spPr/>
    </dgm:pt>
  </dgm:ptLst>
  <dgm:cxnLst>
    <dgm:cxn modelId="{5B131E72-68FC-4541-8E91-6437B774A2BA}" srcId="{B2C0169F-C53D-45B7-A3F5-D6B4D3E2BA38}" destId="{77190B32-1B10-4633-A6A2-CE7D19287080}" srcOrd="5" destOrd="0" parTransId="{8B321458-9BC2-4144-B4A1-1D20B4DEAAF0}" sibTransId="{295635DD-DC1D-49DF-9735-4DDC21A4FAA9}"/>
    <dgm:cxn modelId="{D3D86C71-3DF8-4193-8E77-9F21B5BB2AD7}" type="presOf" srcId="{A3E0B44C-7C49-4D09-A378-A05A9FD316F9}" destId="{BD2AD9F1-CECB-4A13-BB85-AF45DF40029F}" srcOrd="0" destOrd="0" presId="urn:microsoft.com/office/officeart/2005/8/layout/orgChart1"/>
    <dgm:cxn modelId="{8EE6CF2E-FBDE-45AF-BB66-CF0C304D1816}" srcId="{43B8D3DD-BEAC-4710-AB8F-2915B42DFD5A}" destId="{A3E0B44C-7C49-4D09-A378-A05A9FD316F9}" srcOrd="2" destOrd="0" parTransId="{D637387F-3D3E-4D4B-8E67-43F39925A409}" sibTransId="{6318257F-95BC-4DA7-B070-88F4061920A8}"/>
    <dgm:cxn modelId="{A7BC42E6-57BF-4D73-BAC5-560FE840445A}" type="presOf" srcId="{A14D70A4-728D-4A87-9FE2-F9BD249C9C0E}" destId="{A4001FB3-8AFA-4E31-AC6F-8E8E22C4295A}" srcOrd="0" destOrd="0" presId="urn:microsoft.com/office/officeart/2005/8/layout/orgChart1"/>
    <dgm:cxn modelId="{7BA8F4A0-8879-47A9-96BC-33159147FD6E}" type="presOf" srcId="{B2C0169F-C53D-45B7-A3F5-D6B4D3E2BA38}" destId="{6B00A941-9597-45D0-9E8E-4A8D67E22D80}" srcOrd="1" destOrd="0" presId="urn:microsoft.com/office/officeart/2005/8/layout/orgChart1"/>
    <dgm:cxn modelId="{AA917CF5-5765-4FF2-8EA5-19E5A4B7FC45}" type="presOf" srcId="{43B8D3DD-BEAC-4710-AB8F-2915B42DFD5A}" destId="{381CDE00-C82D-4910-B289-441673698AF9}" srcOrd="0" destOrd="0" presId="urn:microsoft.com/office/officeart/2005/8/layout/orgChart1"/>
    <dgm:cxn modelId="{6FEB6CC0-8DA3-4FFF-BDDD-7A60A7D52E0A}" type="presOf" srcId="{0B4B31EA-2204-4103-A824-19527CF71D19}" destId="{29CEB53F-33EA-423C-81F8-A9720F34E3A0}" srcOrd="0" destOrd="0" presId="urn:microsoft.com/office/officeart/2005/8/layout/orgChart1"/>
    <dgm:cxn modelId="{FAA19653-6BB3-4CCB-A332-98A74B36F84B}" type="presOf" srcId="{A14D70A4-728D-4A87-9FE2-F9BD249C9C0E}" destId="{28859E80-A2FA-4C50-B3F5-01D47F5C37C7}" srcOrd="1" destOrd="0" presId="urn:microsoft.com/office/officeart/2005/8/layout/orgChart1"/>
    <dgm:cxn modelId="{0BA30524-C7ED-414D-A72F-14BFA79B714C}" type="presOf" srcId="{C11E3E21-D9A3-4144-88E0-7B657567DD65}" destId="{BED9AD3C-9976-4139-93D9-225EC5E54EAD}" srcOrd="1" destOrd="0" presId="urn:microsoft.com/office/officeart/2005/8/layout/orgChart1"/>
    <dgm:cxn modelId="{96AE56A9-72D2-4AFD-85C4-BAE24B8067C1}" srcId="{B2C0169F-C53D-45B7-A3F5-D6B4D3E2BA38}" destId="{43B8D3DD-BEAC-4710-AB8F-2915B42DFD5A}" srcOrd="2" destOrd="0" parTransId="{544261D3-6ECB-4613-B229-8A7A3F06DBA0}" sibTransId="{C667DE1A-A971-49B3-B172-B93BA4E18691}"/>
    <dgm:cxn modelId="{054CBA06-2C02-4895-A9C0-C289444041C9}" type="presOf" srcId="{C11E3E21-D9A3-4144-88E0-7B657567DD65}" destId="{48E2913B-2752-49DB-AC4E-84A17A34017A}" srcOrd="0" destOrd="0" presId="urn:microsoft.com/office/officeart/2005/8/layout/orgChart1"/>
    <dgm:cxn modelId="{D6E4FB55-466F-424E-B5C2-F6D1F042F36F}" type="presOf" srcId="{1A385835-7E99-49C7-8186-4DFC2921EA67}" destId="{653AB086-2BA7-4FA0-8267-8AAFB575C3E3}" srcOrd="0" destOrd="0" presId="urn:microsoft.com/office/officeart/2005/8/layout/orgChart1"/>
    <dgm:cxn modelId="{C1C02A0B-FB52-493C-B9FA-715078AA5CAD}" type="presOf" srcId="{FB3A9F71-51E8-40AC-BD55-691E618489D9}" destId="{4347124D-B628-4EB4-9F9D-462EC1C3C40A}" srcOrd="0" destOrd="0" presId="urn:microsoft.com/office/officeart/2005/8/layout/orgChart1"/>
    <dgm:cxn modelId="{BD3116CB-C8D2-420D-8E42-B050BA43761B}" srcId="{B2C0169F-C53D-45B7-A3F5-D6B4D3E2BA38}" destId="{9C53C402-7D2F-42E9-AF3E-FEEC47A0F3C0}" srcOrd="4" destOrd="0" parTransId="{539E1A6E-97A6-43EB-BEF1-857A18B7702F}" sibTransId="{8779F02D-4481-4137-B186-715A77B8FD6B}"/>
    <dgm:cxn modelId="{97B7611C-1946-4071-B8D7-9222E5878477}" srcId="{BEEA9AF2-430D-4294-862A-B8736BABC2CB}" destId="{5ABE4EFB-5188-44A4-9D43-0F50A70603DA}" srcOrd="1" destOrd="0" parTransId="{5AE4D1BF-8E21-4ECA-B1E4-5A4216AF9788}" sibTransId="{62646658-8466-4433-9C40-DA5A6EC27E0E}"/>
    <dgm:cxn modelId="{A84BBE3D-DC4A-49DD-ADC4-11BF04911EB5}" type="presOf" srcId="{84A7677E-ACB7-4B3C-A40B-E37BE476168C}" destId="{C6E56551-E469-4959-8D0F-B769243F7A15}" srcOrd="0" destOrd="0" presId="urn:microsoft.com/office/officeart/2005/8/layout/orgChart1"/>
    <dgm:cxn modelId="{3F47FD63-E2AE-4168-BC86-B13DEFE652EF}" srcId="{5E9CB808-8624-4F90-B5F4-A060F9C13146}" destId="{1264484E-E551-45E1-B548-007C9EA38577}" srcOrd="0" destOrd="0" parTransId="{D79D76FB-EB6E-4824-8DE7-12A76F63B9CE}" sibTransId="{354E94E6-DF5C-467D-9967-C4924C98457C}"/>
    <dgm:cxn modelId="{EB3C121E-2462-4077-B400-59F363951B9D}" srcId="{A14D70A4-728D-4A87-9FE2-F9BD249C9C0E}" destId="{0838999B-4E43-4CF0-990F-0374EDB507F8}" srcOrd="0" destOrd="0" parTransId="{84A7677E-ACB7-4B3C-A40B-E37BE476168C}" sibTransId="{2F305180-AE71-47D1-BA44-CB257AEFE1AA}"/>
    <dgm:cxn modelId="{6F67396C-D6BE-4C03-B671-86ED812B07FE}" type="presOf" srcId="{1264484E-E551-45E1-B548-007C9EA38577}" destId="{FB61D7C1-BF78-4E6B-AD68-22D50FA2E65D}" srcOrd="0" destOrd="0" presId="urn:microsoft.com/office/officeart/2005/8/layout/orgChart1"/>
    <dgm:cxn modelId="{0A0C5DBB-4A8C-4AB6-BF7A-6B1CB0B85902}" type="presOf" srcId="{69E582DF-750A-4B51-936F-3D479B0A07AD}" destId="{100EB93C-DEEF-419E-8EFE-A907046EF278}" srcOrd="1" destOrd="0" presId="urn:microsoft.com/office/officeart/2005/8/layout/orgChart1"/>
    <dgm:cxn modelId="{58FAB64F-CA7D-4F8B-BD73-88F046223121}" srcId="{BEEA9AF2-430D-4294-862A-B8736BABC2CB}" destId="{5AAB99AA-FEDA-4D16-BC44-F5E4C0D23A46}" srcOrd="2" destOrd="0" parTransId="{BABB4C46-3AF6-4ABF-A2AF-39841F5BCAC0}" sibTransId="{8A75DD15-394C-404D-8C63-5F86F834B326}"/>
    <dgm:cxn modelId="{29403E2B-CDC5-46F0-9B85-D0F31055558F}" type="presOf" srcId="{711CCDCB-FD71-4753-B299-3A1456EF65EF}" destId="{C300F6D3-D50A-4767-B984-33C5BB6A19C6}" srcOrd="0" destOrd="0" presId="urn:microsoft.com/office/officeart/2005/8/layout/orgChart1"/>
    <dgm:cxn modelId="{DB8B29FB-C71B-4041-82C6-1C26AE74A1D0}" type="presOf" srcId="{AAAB1820-8A15-4855-BCAA-1DB26519FB7E}" destId="{59CA008F-1715-4791-8A05-E654357D86E9}" srcOrd="0" destOrd="0" presId="urn:microsoft.com/office/officeart/2005/8/layout/orgChart1"/>
    <dgm:cxn modelId="{AAFF5410-D893-419E-98F8-1502C5320CE4}" type="presOf" srcId="{0B4B31EA-2204-4103-A824-19527CF71D19}" destId="{D29930DD-F2B5-4E1A-88F2-E41CED26589F}" srcOrd="1" destOrd="0" presId="urn:microsoft.com/office/officeart/2005/8/layout/orgChart1"/>
    <dgm:cxn modelId="{B100963B-D351-4B7D-9F2F-0E8A40BE05C2}" type="presOf" srcId="{D637387F-3D3E-4D4B-8E67-43F39925A409}" destId="{AE7E6985-F752-4BDA-8FE4-7B8504145076}" srcOrd="0" destOrd="0" presId="urn:microsoft.com/office/officeart/2005/8/layout/orgChart1"/>
    <dgm:cxn modelId="{2617FAA0-2116-44FF-A907-00AB29940185}" srcId="{B2C0169F-C53D-45B7-A3F5-D6B4D3E2BA38}" destId="{5E9CB808-8624-4F90-B5F4-A060F9C13146}" srcOrd="3" destOrd="0" parTransId="{27A082B3-2FF0-4B2F-BDDA-1D8583DE419E}" sibTransId="{8B3D32BD-2F44-4F4B-BBFE-78CCB0C3D813}"/>
    <dgm:cxn modelId="{1263768B-ACDD-41EE-A65A-84592312F19D}" srcId="{2D08E401-5D4E-4BFD-A816-78C601CA82B7}" destId="{C11E3E21-D9A3-4144-88E0-7B657567DD65}" srcOrd="0" destOrd="0" parTransId="{4FA9E8B8-B37F-4C5C-A7A8-1AA11F86F1F7}" sibTransId="{EF487A2D-7311-4EB1-B0AC-A366B455C565}"/>
    <dgm:cxn modelId="{27505720-431E-4F10-B095-7A9018483062}" type="presOf" srcId="{0838999B-4E43-4CF0-990F-0374EDB507F8}" destId="{3AECAD75-5481-4649-B6C2-B99FCD3D0BB9}" srcOrd="1" destOrd="0" presId="urn:microsoft.com/office/officeart/2005/8/layout/orgChart1"/>
    <dgm:cxn modelId="{A372BBF4-2CB4-4468-AFE0-48ADE2DE1D65}" type="presOf" srcId="{B2C0169F-C53D-45B7-A3F5-D6B4D3E2BA38}" destId="{ECF80879-D9A3-4482-B71B-CD6C036E580D}" srcOrd="0" destOrd="0" presId="urn:microsoft.com/office/officeart/2005/8/layout/orgChart1"/>
    <dgm:cxn modelId="{B766799E-B733-44C7-BF0D-79DE607CEAB7}" type="presOf" srcId="{7129C4B1-9FD6-4500-B08E-EBB834F578C7}" destId="{6A80E8F0-BAA8-4A30-B48D-48A0D2938F68}" srcOrd="0" destOrd="0" presId="urn:microsoft.com/office/officeart/2005/8/layout/orgChart1"/>
    <dgm:cxn modelId="{895332B7-2372-44D9-AD15-BB28306C2FF6}" type="presOf" srcId="{BEEA9AF2-430D-4294-862A-B8736BABC2CB}" destId="{9B7DBA39-86DD-441C-9535-BDF04D647661}" srcOrd="1" destOrd="0" presId="urn:microsoft.com/office/officeart/2005/8/layout/orgChart1"/>
    <dgm:cxn modelId="{F9F01067-EF67-4DBD-8F85-8DB5AA7B8968}" type="presOf" srcId="{CE8643DE-4165-4840-BA14-2355D636AD6E}" destId="{81F8D06A-0AD3-4217-9EA7-E4658136222B}" srcOrd="0" destOrd="0" presId="urn:microsoft.com/office/officeart/2005/8/layout/orgChart1"/>
    <dgm:cxn modelId="{C6C600FE-CD89-4E96-8111-7B318F6C61C5}" type="presOf" srcId="{5E9CB808-8624-4F90-B5F4-A060F9C13146}" destId="{CE485CAC-5954-4522-806A-7E6C0A0B585C}" srcOrd="1" destOrd="0" presId="urn:microsoft.com/office/officeart/2005/8/layout/orgChart1"/>
    <dgm:cxn modelId="{6E86AA53-8F14-45DA-970F-BF225633B063}" type="presOf" srcId="{D0A9F4CE-B45C-4F3C-8900-CAF9A4189D65}" destId="{A66FADEA-39A1-46DF-9B6E-0D5062A0889E}" srcOrd="1" destOrd="0" presId="urn:microsoft.com/office/officeart/2005/8/layout/orgChart1"/>
    <dgm:cxn modelId="{9A6457CC-F3EF-4852-BE8E-A352770131EA}" type="presOf" srcId="{544261D3-6ECB-4613-B229-8A7A3F06DBA0}" destId="{40BD105A-5A0B-449E-AACD-3CD5ED3BAB58}" srcOrd="0" destOrd="0" presId="urn:microsoft.com/office/officeart/2005/8/layout/orgChart1"/>
    <dgm:cxn modelId="{8E35D413-D8B2-4E9D-B6BC-E78B53131ADD}" type="presOf" srcId="{D0A9F4CE-B45C-4F3C-8900-CAF9A4189D65}" destId="{324F9BEA-1D1F-4D1C-BA67-391A5856CB03}" srcOrd="0" destOrd="0" presId="urn:microsoft.com/office/officeart/2005/8/layout/orgChart1"/>
    <dgm:cxn modelId="{902AD58B-FC09-499A-B84F-D3D2201BE471}" type="presOf" srcId="{5AE4D1BF-8E21-4ECA-B1E4-5A4216AF9788}" destId="{C35CB647-3E62-4350-992C-D4F215AADA44}" srcOrd="0" destOrd="0" presId="urn:microsoft.com/office/officeart/2005/8/layout/orgChart1"/>
    <dgm:cxn modelId="{9FE9BD52-6DDD-4195-B076-EB7990101B9D}" type="presOf" srcId="{77190B32-1B10-4633-A6A2-CE7D19287080}" destId="{0E41261A-16E7-4DA1-92BE-CC8FD59BCF10}" srcOrd="1" destOrd="0" presId="urn:microsoft.com/office/officeart/2005/8/layout/orgChart1"/>
    <dgm:cxn modelId="{400D8A33-09B9-42A3-84CC-86CD3D1CAE51}" type="presOf" srcId="{3DD56599-0288-4E00-9861-9379424B08B1}" destId="{014D5780-A4EC-4AD7-AF33-AD6A5F2FA963}" srcOrd="1" destOrd="0" presId="urn:microsoft.com/office/officeart/2005/8/layout/orgChart1"/>
    <dgm:cxn modelId="{296C7BA3-9925-452D-B061-C848FAD6753C}" type="presOf" srcId="{9C53C402-7D2F-42E9-AF3E-FEEC47A0F3C0}" destId="{27866DD5-B2FC-4AEB-AB2B-0C2EB244FAA3}" srcOrd="1" destOrd="0" presId="urn:microsoft.com/office/officeart/2005/8/layout/orgChart1"/>
    <dgm:cxn modelId="{01E35CBC-FE04-4A89-AF5E-343E52C5E82D}" type="presOf" srcId="{FB3A9F71-51E8-40AC-BD55-691E618489D9}" destId="{A5E76233-32DE-43A6-ABFF-4EE389D99B49}" srcOrd="1" destOrd="0" presId="urn:microsoft.com/office/officeart/2005/8/layout/orgChart1"/>
    <dgm:cxn modelId="{600F8222-321E-4CC6-BADC-18EC471BF7B2}" type="presOf" srcId="{0AF2062E-7188-463B-A898-3D3860910739}" destId="{FF256A9B-1C53-45E8-9ED4-2F9DF37317AF}" srcOrd="1" destOrd="0" presId="urn:microsoft.com/office/officeart/2005/8/layout/orgChart1"/>
    <dgm:cxn modelId="{FC48C1BC-E396-4490-B59F-30080A1FB70D}" type="presOf" srcId="{5AAB99AA-FEDA-4D16-BC44-F5E4C0D23A46}" destId="{725FD96B-331A-47DB-AAE0-758B859E1A13}" srcOrd="1" destOrd="0" presId="urn:microsoft.com/office/officeart/2005/8/layout/orgChart1"/>
    <dgm:cxn modelId="{603C2C7A-BA0C-442B-ACB8-AF0801482A46}" type="presOf" srcId="{0838999B-4E43-4CF0-990F-0374EDB507F8}" destId="{B0A1CD7E-2F1B-4B96-B3DC-84E8C728D5F6}" srcOrd="0" destOrd="0" presId="urn:microsoft.com/office/officeart/2005/8/layout/orgChart1"/>
    <dgm:cxn modelId="{735908BE-8097-4BE7-9C76-74DD37881668}" srcId="{9C53C402-7D2F-42E9-AF3E-FEEC47A0F3C0}" destId="{BF9D3761-2DB4-4CC3-A16B-1E92AA82E161}" srcOrd="0" destOrd="0" parTransId="{711CCDCB-FD71-4753-B299-3A1456EF65EF}" sibTransId="{64230AD3-8EB0-41B8-981C-CA0BC3209F23}"/>
    <dgm:cxn modelId="{FAEBEDF0-F4B6-484B-892C-0794877AB7B5}" srcId="{9C53C402-7D2F-42E9-AF3E-FEEC47A0F3C0}" destId="{FB3A9F71-51E8-40AC-BD55-691E618489D9}" srcOrd="1" destOrd="0" parTransId="{A89F6351-08E7-4B4E-ABE6-E22CB4CEFCBF}" sibTransId="{AE2EBEC2-6292-4989-B20E-FA413AF7A963}"/>
    <dgm:cxn modelId="{9689FD72-E5D0-4958-A745-1560C78B6240}" type="presOf" srcId="{A209F7A7-C2C3-48C6-BDD1-EB55CD5587BD}" destId="{6FA73A92-284F-40B9-8FA7-FADF17993A6E}" srcOrd="1" destOrd="0" presId="urn:microsoft.com/office/officeart/2005/8/layout/orgChart1"/>
    <dgm:cxn modelId="{88C7D325-5CCB-4514-8FB6-1A02CE6AC726}" type="presOf" srcId="{ABA46D67-1EF5-4DD9-BA5D-D41C930ED9F1}" destId="{0FBE00BE-18BB-4BA8-9C8D-749876D6E1F9}" srcOrd="0" destOrd="0" presId="urn:microsoft.com/office/officeart/2005/8/layout/orgChart1"/>
    <dgm:cxn modelId="{A075A812-0922-446F-B009-D5FD44F75A5C}" type="presOf" srcId="{4F266291-B74B-4E3A-B0AE-D3A9B09F1268}" destId="{929FD767-BC57-4FF3-A834-72661F0348C1}" srcOrd="1" destOrd="0" presId="urn:microsoft.com/office/officeart/2005/8/layout/orgChart1"/>
    <dgm:cxn modelId="{88BF3D33-01C5-4E7C-A67C-2FA6E7D9F437}" srcId="{B2C0169F-C53D-45B7-A3F5-D6B4D3E2BA38}" destId="{A14D70A4-728D-4A87-9FE2-F9BD249C9C0E}" srcOrd="1" destOrd="0" parTransId="{B5D5D397-BB8A-49BD-A213-B0A9A8D088A4}" sibTransId="{99D0430A-6CAC-4B9A-8FFF-EFAE8311F502}"/>
    <dgm:cxn modelId="{B8B24E84-A642-41E5-ABFC-E8BEF560F327}" type="presOf" srcId="{A209F7A7-C2C3-48C6-BDD1-EB55CD5587BD}" destId="{71154A20-6B41-40E2-89E3-2D1BDC014B9B}" srcOrd="0" destOrd="0" presId="urn:microsoft.com/office/officeart/2005/8/layout/orgChart1"/>
    <dgm:cxn modelId="{64DF1D7B-CCAB-4B73-87A4-BF8268B054AA}" srcId="{77190B32-1B10-4633-A6A2-CE7D19287080}" destId="{3DD56599-0288-4E00-9861-9379424B08B1}" srcOrd="0" destOrd="0" parTransId="{A1E0C930-6E00-4ECC-A574-842B926416DB}" sibTransId="{26AB70A2-CC64-4289-B364-5A8CF04B09DB}"/>
    <dgm:cxn modelId="{6F1A4EB0-4900-4462-8581-F3169F316F97}" type="presOf" srcId="{539E1A6E-97A6-43EB-BEF1-857A18B7702F}" destId="{A92CDE3D-FEAC-416A-889C-307E30AB365D}" srcOrd="0" destOrd="0" presId="urn:microsoft.com/office/officeart/2005/8/layout/orgChart1"/>
    <dgm:cxn modelId="{9124F7D1-8934-4CB2-A79B-DE625F9F79B4}" type="presOf" srcId="{FCC1F720-138A-413B-A044-2D6A4A0CFF3A}" destId="{A1B7DDBE-C28A-4B1A-8B58-D253E1A7037D}" srcOrd="0" destOrd="0" presId="urn:microsoft.com/office/officeart/2005/8/layout/orgChart1"/>
    <dgm:cxn modelId="{4DBBD9AA-C17C-43DA-AB2D-5F767C0C05AF}" type="presOf" srcId="{9C53C402-7D2F-42E9-AF3E-FEEC47A0F3C0}" destId="{26A92E46-C6A4-46BF-9AC5-BEFA3869AA6E}" srcOrd="0" destOrd="0" presId="urn:microsoft.com/office/officeart/2005/8/layout/orgChart1"/>
    <dgm:cxn modelId="{EEFE4537-168A-4A82-AEE9-D506924E5AC5}" type="presOf" srcId="{1264484E-E551-45E1-B548-007C9EA38577}" destId="{6E463D2D-D6C8-4AEC-BD0D-50C4F958A0C7}" srcOrd="1" destOrd="0" presId="urn:microsoft.com/office/officeart/2005/8/layout/orgChart1"/>
    <dgm:cxn modelId="{2D1988CB-D188-4216-987C-021DF0DBF41C}" type="presOf" srcId="{9FCA780A-A645-4B41-99BD-C6E6762FBF21}" destId="{2A8625FD-D371-46A6-96FB-891CCCF960A8}" srcOrd="1" destOrd="0" presId="urn:microsoft.com/office/officeart/2005/8/layout/orgChart1"/>
    <dgm:cxn modelId="{CEFF7D65-0781-4044-A165-8B834B446279}" type="presOf" srcId="{D79D76FB-EB6E-4824-8DE7-12A76F63B9CE}" destId="{9F027AC3-65E5-4279-AB6C-FF29F4777C80}" srcOrd="0" destOrd="0" presId="urn:microsoft.com/office/officeart/2005/8/layout/orgChart1"/>
    <dgm:cxn modelId="{4432F87F-401A-4F0B-A274-B2FF55F9D50D}" type="presOf" srcId="{BF9D3761-2DB4-4CC3-A16B-1E92AA82E161}" destId="{F2F9129E-6E51-48F2-8F52-5E778219DDE0}" srcOrd="0" destOrd="0" presId="urn:microsoft.com/office/officeart/2005/8/layout/orgChart1"/>
    <dgm:cxn modelId="{A2AB27AF-84AE-4E27-ABC1-E959E5E7AD3E}" type="presOf" srcId="{5AAB99AA-FEDA-4D16-BC44-F5E4C0D23A46}" destId="{25F68A3A-37E3-4F16-B5A3-A185220E256E}" srcOrd="0" destOrd="0" presId="urn:microsoft.com/office/officeart/2005/8/layout/orgChart1"/>
    <dgm:cxn modelId="{19FA6B8E-8AF5-4CE6-988A-02CF54B5EE7B}" type="presOf" srcId="{6CD77D0E-F047-4175-B3FF-88B6E2B89F28}" destId="{3ED67A1E-A551-451C-92B1-2506992CFEDB}" srcOrd="0" destOrd="0" presId="urn:microsoft.com/office/officeart/2005/8/layout/orgChart1"/>
    <dgm:cxn modelId="{F9054BA1-5FD5-4389-93B7-2B41F295B9E4}" type="presOf" srcId="{A3E0B44C-7C49-4D09-A378-A05A9FD316F9}" destId="{54F94F29-1C79-446F-942E-8EB177E756DA}" srcOrd="1" destOrd="0" presId="urn:microsoft.com/office/officeart/2005/8/layout/orgChart1"/>
    <dgm:cxn modelId="{BF5F2F0F-C4DC-4E2F-85B7-68A0FF814CC7}" srcId="{B2C0169F-C53D-45B7-A3F5-D6B4D3E2BA38}" destId="{BEEA9AF2-430D-4294-862A-B8736BABC2CB}" srcOrd="0" destOrd="0" parTransId="{E868870B-2E31-468E-9C20-A26C7BEAB0D6}" sibTransId="{D26A44D6-D963-4F25-AE9E-6C39DE078C0A}"/>
    <dgm:cxn modelId="{6CF359A9-86B5-415B-8188-FF6245AE4B28}" type="presOf" srcId="{3DD56599-0288-4E00-9861-9379424B08B1}" destId="{79161157-FD69-43A6-BE45-0C2482446072}" srcOrd="0" destOrd="0" presId="urn:microsoft.com/office/officeart/2005/8/layout/orgChart1"/>
    <dgm:cxn modelId="{78EF00E1-DD27-46F6-9DDB-F834070DCC71}" type="presOf" srcId="{5ABE4EFB-5188-44A4-9D43-0F50A70603DA}" destId="{C140FB92-DC17-4018-BA52-E7BBC7C0E29A}" srcOrd="1" destOrd="0" presId="urn:microsoft.com/office/officeart/2005/8/layout/orgChart1"/>
    <dgm:cxn modelId="{6C5AE44C-EDAB-4926-B658-86621D1BF083}" type="presOf" srcId="{9FCA780A-A645-4B41-99BD-C6E6762FBF21}" destId="{C583DCFA-9706-4E06-A920-6EBA5CF41D0B}" srcOrd="0" destOrd="0" presId="urn:microsoft.com/office/officeart/2005/8/layout/orgChart1"/>
    <dgm:cxn modelId="{432C0C95-F248-4FED-B36F-0B4F375C6A15}" type="presOf" srcId="{27A082B3-2FF0-4B2F-BDDA-1D8583DE419E}" destId="{D484C186-6706-4C47-83D6-D88B8F2CD970}" srcOrd="0" destOrd="0" presId="urn:microsoft.com/office/officeart/2005/8/layout/orgChart1"/>
    <dgm:cxn modelId="{AD47495C-5114-4AAD-8C53-AAFA41CA7A3E}" type="presOf" srcId="{8B321458-9BC2-4144-B4A1-1D20B4DEAAF0}" destId="{7FEF13C6-A8C8-45F2-A479-AAE1768A121B}" srcOrd="0" destOrd="0" presId="urn:microsoft.com/office/officeart/2005/8/layout/orgChart1"/>
    <dgm:cxn modelId="{F91624A3-AB1A-4F12-BF9F-BC62652EE0CB}" type="presOf" srcId="{E868870B-2E31-468E-9C20-A26C7BEAB0D6}" destId="{5736DEAF-EE99-4FB6-9A6A-3BB8ECCA2FF5}" srcOrd="0" destOrd="0" presId="urn:microsoft.com/office/officeart/2005/8/layout/orgChart1"/>
    <dgm:cxn modelId="{BB1629ED-0437-4B24-AC3E-20A3388E9438}" srcId="{77190B32-1B10-4633-A6A2-CE7D19287080}" destId="{69E582DF-750A-4B51-936F-3D479B0A07AD}" srcOrd="1" destOrd="0" parTransId="{ABA46D67-1EF5-4DD9-BA5D-D41C930ED9F1}" sibTransId="{8CA7E9FD-3A98-4733-BEC7-1D7C42D2474F}"/>
    <dgm:cxn modelId="{02F97473-7963-4637-9427-3EDCD965A7B2}" srcId="{77190B32-1B10-4633-A6A2-CE7D19287080}" destId="{7129C4B1-9FD6-4500-B08E-EBB834F578C7}" srcOrd="2" destOrd="0" parTransId="{9B70F782-1694-40B8-A0EC-27E0F37641C9}" sibTransId="{7C0F577C-3793-42BC-98CC-524053AC8C96}"/>
    <dgm:cxn modelId="{A16A4449-6F2B-49F7-9B92-C32B414DCE17}" type="presOf" srcId="{0AF2062E-7188-463B-A898-3D3860910739}" destId="{47C0D045-D88B-4ACE-BFE3-2BF1D2379472}" srcOrd="0" destOrd="0" presId="urn:microsoft.com/office/officeart/2005/8/layout/orgChart1"/>
    <dgm:cxn modelId="{EF78B9C7-BE97-4579-8D89-6016F50961B2}" type="presOf" srcId="{BF9D3761-2DB4-4CC3-A16B-1E92AA82E161}" destId="{3C750CDE-A269-4F5B-8DF1-10B05EEDBFB5}" srcOrd="1" destOrd="0" presId="urn:microsoft.com/office/officeart/2005/8/layout/orgChart1"/>
    <dgm:cxn modelId="{5803A74E-9F1F-4DDA-BBF6-FAA1A644841C}" srcId="{BEEA9AF2-430D-4294-862A-B8736BABC2CB}" destId="{4F266291-B74B-4E3A-B0AE-D3A9B09F1268}" srcOrd="0" destOrd="0" parTransId="{CE8643DE-4165-4840-BA14-2355D636AD6E}" sibTransId="{30811370-664E-43BE-BD83-A05B8E63386F}"/>
    <dgm:cxn modelId="{ECEB8356-7E2F-459E-8A08-6BC6D9A7BB98}" type="presOf" srcId="{4F266291-B74B-4E3A-B0AE-D3A9B09F1268}" destId="{41340B10-EA2F-4AEB-AA68-2EAEC5705D9B}" srcOrd="0" destOrd="0" presId="urn:microsoft.com/office/officeart/2005/8/layout/orgChart1"/>
    <dgm:cxn modelId="{AF130C1D-B817-4A57-962C-B1A0D5DFFAE3}" srcId="{2D08E401-5D4E-4BFD-A816-78C601CA82B7}" destId="{0B4B31EA-2204-4103-A824-19527CF71D19}" srcOrd="2" destOrd="0" parTransId="{E6CDB649-7336-4295-9755-57888551A9D4}" sibTransId="{2D7C0986-4735-4BEC-89E6-91D8F3A811C9}"/>
    <dgm:cxn modelId="{3F336093-71BF-4D32-B079-0BC2D8C0233E}" type="presOf" srcId="{5ABE4EFB-5188-44A4-9D43-0F50A70603DA}" destId="{B1E40A86-6F3B-47D7-A690-F63BF7AE0A05}" srcOrd="0" destOrd="0" presId="urn:microsoft.com/office/officeart/2005/8/layout/orgChart1"/>
    <dgm:cxn modelId="{1D1A1820-98EF-4731-A471-7AEFD072F956}" type="presOf" srcId="{2D08E401-5D4E-4BFD-A816-78C601CA82B7}" destId="{B7785451-DB9B-4150-8FD1-EBCC759868D4}" srcOrd="0" destOrd="0" presId="urn:microsoft.com/office/officeart/2005/8/layout/orgChart1"/>
    <dgm:cxn modelId="{A0705B4B-C183-4760-B99A-BA80F963832C}" type="presOf" srcId="{A89F6351-08E7-4B4E-ABE6-E22CB4CEFCBF}" destId="{CA9E232F-E05A-40D9-BF0A-26B9BFC96A41}" srcOrd="0" destOrd="0" presId="urn:microsoft.com/office/officeart/2005/8/layout/orgChart1"/>
    <dgm:cxn modelId="{E0E8C123-CAFA-4424-9D26-28EAF88F99D7}" type="presOf" srcId="{BABB4C46-3AF6-4ABF-A2AF-39841F5BCAC0}" destId="{A88597ED-FE84-4463-87E0-F58B12D9FE6C}" srcOrd="0" destOrd="0" presId="urn:microsoft.com/office/officeart/2005/8/layout/orgChart1"/>
    <dgm:cxn modelId="{695D154C-8B05-4738-B034-1DB49D6D14D7}" srcId="{5E9CB808-8624-4F90-B5F4-A060F9C13146}" destId="{A209F7A7-C2C3-48C6-BDD1-EB55CD5587BD}" srcOrd="1" destOrd="0" parTransId="{AAAB1820-8A15-4855-BCAA-1DB26519FB7E}" sibTransId="{0E270BFB-01C9-4850-833C-C960DAC3A4CA}"/>
    <dgm:cxn modelId="{A7801CA7-9DD5-4F4F-9E9D-D29157E3AAD2}" type="presOf" srcId="{43B8D3DD-BEAC-4710-AB8F-2915B42DFD5A}" destId="{523F78B3-064B-4A5D-8B80-BB66A50C7DD1}" srcOrd="1" destOrd="0" presId="urn:microsoft.com/office/officeart/2005/8/layout/orgChart1"/>
    <dgm:cxn modelId="{6C4241ED-525A-4277-98CC-F727CF4C0F5B}" type="presOf" srcId="{BEEA9AF2-430D-4294-862A-B8736BABC2CB}" destId="{670E8DD7-2EB8-493E-8596-2511D3113B1C}" srcOrd="0" destOrd="0" presId="urn:microsoft.com/office/officeart/2005/8/layout/orgChart1"/>
    <dgm:cxn modelId="{BD0CEF7F-D918-4C43-8E18-3A9DCB742488}" srcId="{43B8D3DD-BEAC-4710-AB8F-2915B42DFD5A}" destId="{9FCA780A-A645-4B41-99BD-C6E6762FBF21}" srcOrd="1" destOrd="0" parTransId="{6CD77D0E-F047-4175-B3FF-88B6E2B89F28}" sibTransId="{12E9FDDA-8E88-41C8-B630-037F7F60EF0B}"/>
    <dgm:cxn modelId="{7F0D467A-3EA8-41A5-9AF2-BE6E5FD9C40D}" type="presOf" srcId="{77190B32-1B10-4633-A6A2-CE7D19287080}" destId="{93D47C94-5417-4B58-AB43-20C0D0DB82EF}" srcOrd="0" destOrd="0" presId="urn:microsoft.com/office/officeart/2005/8/layout/orgChart1"/>
    <dgm:cxn modelId="{512BEA9C-697A-41B9-8F76-5C689E86461B}" type="presOf" srcId="{A1E0C930-6E00-4ECC-A574-842B926416DB}" destId="{83C983B2-D17B-490F-B747-6A61FC1515E6}" srcOrd="0" destOrd="0" presId="urn:microsoft.com/office/officeart/2005/8/layout/orgChart1"/>
    <dgm:cxn modelId="{EE29D301-2359-448F-9A88-354B147E9B2E}" type="presOf" srcId="{7129C4B1-9FD6-4500-B08E-EBB834F578C7}" destId="{43290B3C-3A83-4BEF-BA57-FA4AD901B6D2}" srcOrd="1" destOrd="0" presId="urn:microsoft.com/office/officeart/2005/8/layout/orgChart1"/>
    <dgm:cxn modelId="{C4C20DF5-054D-49B1-9B8C-41A796FE830A}" srcId="{43B8D3DD-BEAC-4710-AB8F-2915B42DFD5A}" destId="{D0A9F4CE-B45C-4F3C-8900-CAF9A4189D65}" srcOrd="0" destOrd="0" parTransId="{1A385835-7E99-49C7-8186-4DFC2921EA67}" sibTransId="{65EA4216-758F-444F-9882-D71233E992DC}"/>
    <dgm:cxn modelId="{11E80C8F-AC48-4E0A-95CF-86649A176C51}" type="presOf" srcId="{9B70F782-1694-40B8-A0EC-27E0F37641C9}" destId="{5D68F79A-234C-436C-8537-13C539FFFB1B}" srcOrd="0" destOrd="0" presId="urn:microsoft.com/office/officeart/2005/8/layout/orgChart1"/>
    <dgm:cxn modelId="{8807E855-1C03-48E5-9CB0-B02B3B98B45B}" srcId="{5E9CB808-8624-4F90-B5F4-A060F9C13146}" destId="{0AF2062E-7188-463B-A898-3D3860910739}" srcOrd="2" destOrd="0" parTransId="{FCC1F720-138A-413B-A044-2D6A4A0CFF3A}" sibTransId="{00F44E25-E9D2-4E10-AC04-6BEF97301019}"/>
    <dgm:cxn modelId="{FBD8E49E-88D9-41B9-9FEF-5AB837D476F2}" srcId="{2D08E401-5D4E-4BFD-A816-78C601CA82B7}" destId="{B2C0169F-C53D-45B7-A3F5-D6B4D3E2BA38}" srcOrd="1" destOrd="0" parTransId="{AA01C02B-F6D1-4541-9ABA-0FFF4051DFD6}" sibTransId="{6D5251F7-8816-4415-AA14-6A0139432C81}"/>
    <dgm:cxn modelId="{3EB1AAF7-2A5D-4478-9164-02BD79A952A3}" type="presOf" srcId="{B5D5D397-BB8A-49BD-A213-B0A9A8D088A4}" destId="{E1E9416D-89C6-48B3-9451-8E23DBAF9C8D}" srcOrd="0" destOrd="0" presId="urn:microsoft.com/office/officeart/2005/8/layout/orgChart1"/>
    <dgm:cxn modelId="{8B63073E-2129-4356-80CD-BB8F87D747D4}" type="presOf" srcId="{5E9CB808-8624-4F90-B5F4-A060F9C13146}" destId="{C70C52FE-87CF-464E-8569-E690DD200499}" srcOrd="0" destOrd="0" presId="urn:microsoft.com/office/officeart/2005/8/layout/orgChart1"/>
    <dgm:cxn modelId="{7D2ECD07-3969-4FA4-8A2A-F9BEDE27D5AD}" type="presOf" srcId="{69E582DF-750A-4B51-936F-3D479B0A07AD}" destId="{66DB0AA0-E300-4E75-AE9A-FA8141B4C666}" srcOrd="0" destOrd="0" presId="urn:microsoft.com/office/officeart/2005/8/layout/orgChart1"/>
    <dgm:cxn modelId="{028577A0-1CA4-4D3C-8235-6F378FE01A09}" type="presParOf" srcId="{B7785451-DB9B-4150-8FD1-EBCC759868D4}" destId="{A9B10B8A-AE14-4DD9-AA83-0F292C92C6B4}" srcOrd="0" destOrd="0" presId="urn:microsoft.com/office/officeart/2005/8/layout/orgChart1"/>
    <dgm:cxn modelId="{3F58514A-0A7E-4124-B7E0-DBBFB0EC0853}" type="presParOf" srcId="{A9B10B8A-AE14-4DD9-AA83-0F292C92C6B4}" destId="{ECAC8D6C-94BB-4037-93D1-CE7A8355082E}" srcOrd="0" destOrd="0" presId="urn:microsoft.com/office/officeart/2005/8/layout/orgChart1"/>
    <dgm:cxn modelId="{924700CC-38D7-4784-ADFB-A382B801A92A}" type="presParOf" srcId="{ECAC8D6C-94BB-4037-93D1-CE7A8355082E}" destId="{48E2913B-2752-49DB-AC4E-84A17A34017A}" srcOrd="0" destOrd="0" presId="urn:microsoft.com/office/officeart/2005/8/layout/orgChart1"/>
    <dgm:cxn modelId="{E0A71862-7B50-48BC-A0E2-29AC0D544857}" type="presParOf" srcId="{ECAC8D6C-94BB-4037-93D1-CE7A8355082E}" destId="{BED9AD3C-9976-4139-93D9-225EC5E54EAD}" srcOrd="1" destOrd="0" presId="urn:microsoft.com/office/officeart/2005/8/layout/orgChart1"/>
    <dgm:cxn modelId="{5D3E138E-68D9-4B86-916D-762436F9A4D8}" type="presParOf" srcId="{A9B10B8A-AE14-4DD9-AA83-0F292C92C6B4}" destId="{ADA0571B-A50E-49D2-9741-6F56CBB0B4F2}" srcOrd="1" destOrd="0" presId="urn:microsoft.com/office/officeart/2005/8/layout/orgChart1"/>
    <dgm:cxn modelId="{F18CFD21-B07F-461E-B41A-97751512831B}" type="presParOf" srcId="{A9B10B8A-AE14-4DD9-AA83-0F292C92C6B4}" destId="{84AF4EEF-681B-458D-87F0-7CA2DAEDC849}" srcOrd="2" destOrd="0" presId="urn:microsoft.com/office/officeart/2005/8/layout/orgChart1"/>
    <dgm:cxn modelId="{F7474359-78CB-45F2-86DA-AA43272C0496}" type="presParOf" srcId="{B7785451-DB9B-4150-8FD1-EBCC759868D4}" destId="{0D2FC7C7-BC32-45B4-9309-1FE12338B821}" srcOrd="1" destOrd="0" presId="urn:microsoft.com/office/officeart/2005/8/layout/orgChart1"/>
    <dgm:cxn modelId="{9750CC24-F5DB-4FDD-898B-1DF68A7D8681}" type="presParOf" srcId="{0D2FC7C7-BC32-45B4-9309-1FE12338B821}" destId="{DC08E0A3-F148-4BB2-8E97-09481F28EB94}" srcOrd="0" destOrd="0" presId="urn:microsoft.com/office/officeart/2005/8/layout/orgChart1"/>
    <dgm:cxn modelId="{6F25AE50-EA2E-42FD-9CF8-FAD4975A6318}" type="presParOf" srcId="{DC08E0A3-F148-4BB2-8E97-09481F28EB94}" destId="{ECF80879-D9A3-4482-B71B-CD6C036E580D}" srcOrd="0" destOrd="0" presId="urn:microsoft.com/office/officeart/2005/8/layout/orgChart1"/>
    <dgm:cxn modelId="{672131C9-C8B0-461F-9E2A-63829A435F4C}" type="presParOf" srcId="{DC08E0A3-F148-4BB2-8E97-09481F28EB94}" destId="{6B00A941-9597-45D0-9E8E-4A8D67E22D80}" srcOrd="1" destOrd="0" presId="urn:microsoft.com/office/officeart/2005/8/layout/orgChart1"/>
    <dgm:cxn modelId="{4638DC94-8692-43AA-9083-5EFA9FF83EA0}" type="presParOf" srcId="{0D2FC7C7-BC32-45B4-9309-1FE12338B821}" destId="{A9C9BC1A-E24C-4307-B8C7-9AD379667F2F}" srcOrd="1" destOrd="0" presId="urn:microsoft.com/office/officeart/2005/8/layout/orgChart1"/>
    <dgm:cxn modelId="{FF442232-7231-4105-8F96-D1152F052E8B}" type="presParOf" srcId="{A9C9BC1A-E24C-4307-B8C7-9AD379667F2F}" destId="{5736DEAF-EE99-4FB6-9A6A-3BB8ECCA2FF5}" srcOrd="0" destOrd="0" presId="urn:microsoft.com/office/officeart/2005/8/layout/orgChart1"/>
    <dgm:cxn modelId="{DE9FF6C4-6FFA-4E8A-8475-C84FCE622CDF}" type="presParOf" srcId="{A9C9BC1A-E24C-4307-B8C7-9AD379667F2F}" destId="{4CD0B995-320F-45FE-BF7D-EAB946747938}" srcOrd="1" destOrd="0" presId="urn:microsoft.com/office/officeart/2005/8/layout/orgChart1"/>
    <dgm:cxn modelId="{D3B19B34-BDF4-4720-B583-1BCE87870A3A}" type="presParOf" srcId="{4CD0B995-320F-45FE-BF7D-EAB946747938}" destId="{032E7487-3648-4964-991E-40060FB4C3B2}" srcOrd="0" destOrd="0" presId="urn:microsoft.com/office/officeart/2005/8/layout/orgChart1"/>
    <dgm:cxn modelId="{A458ACD5-6C28-4FF5-BCFC-EBF39DBD7F57}" type="presParOf" srcId="{032E7487-3648-4964-991E-40060FB4C3B2}" destId="{670E8DD7-2EB8-493E-8596-2511D3113B1C}" srcOrd="0" destOrd="0" presId="urn:microsoft.com/office/officeart/2005/8/layout/orgChart1"/>
    <dgm:cxn modelId="{26BA4151-27D9-4E22-A0D5-CEEDBC8896C1}" type="presParOf" srcId="{032E7487-3648-4964-991E-40060FB4C3B2}" destId="{9B7DBA39-86DD-441C-9535-BDF04D647661}" srcOrd="1" destOrd="0" presId="urn:microsoft.com/office/officeart/2005/8/layout/orgChart1"/>
    <dgm:cxn modelId="{660F0FBC-2221-4D96-A0D8-4D1B9D163025}" type="presParOf" srcId="{4CD0B995-320F-45FE-BF7D-EAB946747938}" destId="{927F0200-8901-4813-B8AD-E85DA796882D}" srcOrd="1" destOrd="0" presId="urn:microsoft.com/office/officeart/2005/8/layout/orgChart1"/>
    <dgm:cxn modelId="{9DB6738F-2547-428D-8499-47C0ED8C51E2}" type="presParOf" srcId="{927F0200-8901-4813-B8AD-E85DA796882D}" destId="{81F8D06A-0AD3-4217-9EA7-E4658136222B}" srcOrd="0" destOrd="0" presId="urn:microsoft.com/office/officeart/2005/8/layout/orgChart1"/>
    <dgm:cxn modelId="{BE9294B6-4B39-4630-BA64-5DA4A10A5170}" type="presParOf" srcId="{927F0200-8901-4813-B8AD-E85DA796882D}" destId="{C3555DD6-8CFF-4DE5-AF14-9E83A393CF52}" srcOrd="1" destOrd="0" presId="urn:microsoft.com/office/officeart/2005/8/layout/orgChart1"/>
    <dgm:cxn modelId="{60CABE14-C9A7-427E-B003-84DB4ABADD62}" type="presParOf" srcId="{C3555DD6-8CFF-4DE5-AF14-9E83A393CF52}" destId="{9D57A1F4-9868-4914-8CB9-D7F415B6ECD0}" srcOrd="0" destOrd="0" presId="urn:microsoft.com/office/officeart/2005/8/layout/orgChart1"/>
    <dgm:cxn modelId="{9D6FFB3B-6287-41DE-A71E-4ACA790DF2F1}" type="presParOf" srcId="{9D57A1F4-9868-4914-8CB9-D7F415B6ECD0}" destId="{41340B10-EA2F-4AEB-AA68-2EAEC5705D9B}" srcOrd="0" destOrd="0" presId="urn:microsoft.com/office/officeart/2005/8/layout/orgChart1"/>
    <dgm:cxn modelId="{6DA2C4C7-19EF-4F64-A189-F07F2E83262B}" type="presParOf" srcId="{9D57A1F4-9868-4914-8CB9-D7F415B6ECD0}" destId="{929FD767-BC57-4FF3-A834-72661F0348C1}" srcOrd="1" destOrd="0" presId="urn:microsoft.com/office/officeart/2005/8/layout/orgChart1"/>
    <dgm:cxn modelId="{39F8E32F-2582-4D5A-963C-D111A15015A4}" type="presParOf" srcId="{C3555DD6-8CFF-4DE5-AF14-9E83A393CF52}" destId="{6584586F-1D83-485E-940C-713A5017943E}" srcOrd="1" destOrd="0" presId="urn:microsoft.com/office/officeart/2005/8/layout/orgChart1"/>
    <dgm:cxn modelId="{A5C7D1B1-E0B2-4798-9975-20A2DCD66FDD}" type="presParOf" srcId="{C3555DD6-8CFF-4DE5-AF14-9E83A393CF52}" destId="{E50F1FBE-3875-4094-B083-83A785F7CB51}" srcOrd="2" destOrd="0" presId="urn:microsoft.com/office/officeart/2005/8/layout/orgChart1"/>
    <dgm:cxn modelId="{F81AAD4C-AE03-4467-A384-43D2AC1AD4B3}" type="presParOf" srcId="{927F0200-8901-4813-B8AD-E85DA796882D}" destId="{C35CB647-3E62-4350-992C-D4F215AADA44}" srcOrd="2" destOrd="0" presId="urn:microsoft.com/office/officeart/2005/8/layout/orgChart1"/>
    <dgm:cxn modelId="{2F3ED97F-051D-4E8B-BEB8-BE800B05A4B4}" type="presParOf" srcId="{927F0200-8901-4813-B8AD-E85DA796882D}" destId="{69000446-D569-414B-87E3-482C18DF6A45}" srcOrd="3" destOrd="0" presId="urn:microsoft.com/office/officeart/2005/8/layout/orgChart1"/>
    <dgm:cxn modelId="{2CEF6324-FD60-4D33-AFF6-23C7C9EEF956}" type="presParOf" srcId="{69000446-D569-414B-87E3-482C18DF6A45}" destId="{3FF4B71F-260C-49A8-8A7B-59AA2F92A231}" srcOrd="0" destOrd="0" presId="urn:microsoft.com/office/officeart/2005/8/layout/orgChart1"/>
    <dgm:cxn modelId="{89C9A52B-B292-4EB7-B39D-59378B39AB87}" type="presParOf" srcId="{3FF4B71F-260C-49A8-8A7B-59AA2F92A231}" destId="{B1E40A86-6F3B-47D7-A690-F63BF7AE0A05}" srcOrd="0" destOrd="0" presId="urn:microsoft.com/office/officeart/2005/8/layout/orgChart1"/>
    <dgm:cxn modelId="{22618518-12DE-4803-9FDB-3BD689E9A7B6}" type="presParOf" srcId="{3FF4B71F-260C-49A8-8A7B-59AA2F92A231}" destId="{C140FB92-DC17-4018-BA52-E7BBC7C0E29A}" srcOrd="1" destOrd="0" presId="urn:microsoft.com/office/officeart/2005/8/layout/orgChart1"/>
    <dgm:cxn modelId="{20DC71E1-C378-4134-8DE3-D0FC89AADCAB}" type="presParOf" srcId="{69000446-D569-414B-87E3-482C18DF6A45}" destId="{31B207B9-A8D6-48CC-B25E-CA5DAA585733}" srcOrd="1" destOrd="0" presId="urn:microsoft.com/office/officeart/2005/8/layout/orgChart1"/>
    <dgm:cxn modelId="{5EAEBB39-F510-4DC9-AD3D-194F01C16B72}" type="presParOf" srcId="{69000446-D569-414B-87E3-482C18DF6A45}" destId="{31926E83-C95F-4D49-A711-9C5328D8AC27}" srcOrd="2" destOrd="0" presId="urn:microsoft.com/office/officeart/2005/8/layout/orgChart1"/>
    <dgm:cxn modelId="{5BE95F0F-BE18-4320-A678-C0F3DEDF2196}" type="presParOf" srcId="{927F0200-8901-4813-B8AD-E85DA796882D}" destId="{A88597ED-FE84-4463-87E0-F58B12D9FE6C}" srcOrd="4" destOrd="0" presId="urn:microsoft.com/office/officeart/2005/8/layout/orgChart1"/>
    <dgm:cxn modelId="{7902B7FE-BD32-449B-942D-D7B92AF79178}" type="presParOf" srcId="{927F0200-8901-4813-B8AD-E85DA796882D}" destId="{7B6CAF83-D69C-4783-8CCB-606EED1654F7}" srcOrd="5" destOrd="0" presId="urn:microsoft.com/office/officeart/2005/8/layout/orgChart1"/>
    <dgm:cxn modelId="{DA78343E-E155-4AA6-87E2-66C22A3B98CD}" type="presParOf" srcId="{7B6CAF83-D69C-4783-8CCB-606EED1654F7}" destId="{2A889BDE-B738-4624-8E23-27ABB4C4923A}" srcOrd="0" destOrd="0" presId="urn:microsoft.com/office/officeart/2005/8/layout/orgChart1"/>
    <dgm:cxn modelId="{1C866DFC-E176-4136-8A8D-BE4D158A8FF4}" type="presParOf" srcId="{2A889BDE-B738-4624-8E23-27ABB4C4923A}" destId="{25F68A3A-37E3-4F16-B5A3-A185220E256E}" srcOrd="0" destOrd="0" presId="urn:microsoft.com/office/officeart/2005/8/layout/orgChart1"/>
    <dgm:cxn modelId="{A030F9D8-D999-46F5-A971-CD7A7E70263C}" type="presParOf" srcId="{2A889BDE-B738-4624-8E23-27ABB4C4923A}" destId="{725FD96B-331A-47DB-AAE0-758B859E1A13}" srcOrd="1" destOrd="0" presId="urn:microsoft.com/office/officeart/2005/8/layout/orgChart1"/>
    <dgm:cxn modelId="{C19E25AC-DD64-4371-BFCD-3B6182D3868B}" type="presParOf" srcId="{7B6CAF83-D69C-4783-8CCB-606EED1654F7}" destId="{51D0E42D-DC39-4B72-8028-083286BF7CB2}" srcOrd="1" destOrd="0" presId="urn:microsoft.com/office/officeart/2005/8/layout/orgChart1"/>
    <dgm:cxn modelId="{B9116204-CA38-43AC-87DB-09D7231E0F56}" type="presParOf" srcId="{7B6CAF83-D69C-4783-8CCB-606EED1654F7}" destId="{B4C94E77-F3CB-4D3D-9208-9D505ED65049}" srcOrd="2" destOrd="0" presId="urn:microsoft.com/office/officeart/2005/8/layout/orgChart1"/>
    <dgm:cxn modelId="{4B919122-5FDB-455E-BFF9-249524BA7411}" type="presParOf" srcId="{4CD0B995-320F-45FE-BF7D-EAB946747938}" destId="{CAB70D27-FCFD-4BE8-B6F3-63AF3ADB3ACA}" srcOrd="2" destOrd="0" presId="urn:microsoft.com/office/officeart/2005/8/layout/orgChart1"/>
    <dgm:cxn modelId="{33DD6281-9073-4682-A1F4-5552DE085E7F}" type="presParOf" srcId="{A9C9BC1A-E24C-4307-B8C7-9AD379667F2F}" destId="{E1E9416D-89C6-48B3-9451-8E23DBAF9C8D}" srcOrd="2" destOrd="0" presId="urn:microsoft.com/office/officeart/2005/8/layout/orgChart1"/>
    <dgm:cxn modelId="{6A8CA613-5266-4A2B-AA91-0356DA749AF7}" type="presParOf" srcId="{A9C9BC1A-E24C-4307-B8C7-9AD379667F2F}" destId="{EEA2619B-2F6C-411C-9023-2C399A46DD84}" srcOrd="3" destOrd="0" presId="urn:microsoft.com/office/officeart/2005/8/layout/orgChart1"/>
    <dgm:cxn modelId="{404846BF-3B88-4247-9CAA-58BBFFBE7DAB}" type="presParOf" srcId="{EEA2619B-2F6C-411C-9023-2C399A46DD84}" destId="{C54CE35E-51C5-467D-A147-14E5EE12B4DE}" srcOrd="0" destOrd="0" presId="urn:microsoft.com/office/officeart/2005/8/layout/orgChart1"/>
    <dgm:cxn modelId="{03B735D2-59C8-4F5A-A523-83C4992C3A70}" type="presParOf" srcId="{C54CE35E-51C5-467D-A147-14E5EE12B4DE}" destId="{A4001FB3-8AFA-4E31-AC6F-8E8E22C4295A}" srcOrd="0" destOrd="0" presId="urn:microsoft.com/office/officeart/2005/8/layout/orgChart1"/>
    <dgm:cxn modelId="{73C577A9-1E00-4D98-AEB4-654C5B57ACEE}" type="presParOf" srcId="{C54CE35E-51C5-467D-A147-14E5EE12B4DE}" destId="{28859E80-A2FA-4C50-B3F5-01D47F5C37C7}" srcOrd="1" destOrd="0" presId="urn:microsoft.com/office/officeart/2005/8/layout/orgChart1"/>
    <dgm:cxn modelId="{0778F91F-756C-4900-A3C0-2ED3A88D7E29}" type="presParOf" srcId="{EEA2619B-2F6C-411C-9023-2C399A46DD84}" destId="{2D5C7A08-159F-430D-A9E0-E4F3CB46CBFC}" srcOrd="1" destOrd="0" presId="urn:microsoft.com/office/officeart/2005/8/layout/orgChart1"/>
    <dgm:cxn modelId="{92D1333A-760A-4454-8D85-37F0D4C4F4F4}" type="presParOf" srcId="{2D5C7A08-159F-430D-A9E0-E4F3CB46CBFC}" destId="{C6E56551-E469-4959-8D0F-B769243F7A15}" srcOrd="0" destOrd="0" presId="urn:microsoft.com/office/officeart/2005/8/layout/orgChart1"/>
    <dgm:cxn modelId="{5F2E468B-766D-4788-9252-A5B1AAEBAE5C}" type="presParOf" srcId="{2D5C7A08-159F-430D-A9E0-E4F3CB46CBFC}" destId="{EF5DA339-005A-4244-936A-091EA2B1FCF9}" srcOrd="1" destOrd="0" presId="urn:microsoft.com/office/officeart/2005/8/layout/orgChart1"/>
    <dgm:cxn modelId="{DB48AA81-E4DD-4EB7-B0BD-44EA037BF88E}" type="presParOf" srcId="{EF5DA339-005A-4244-936A-091EA2B1FCF9}" destId="{ED142823-560E-4AC9-AC10-188A0C6E2CF0}" srcOrd="0" destOrd="0" presId="urn:microsoft.com/office/officeart/2005/8/layout/orgChart1"/>
    <dgm:cxn modelId="{1A61381E-5F69-4659-8132-10B2EE95D417}" type="presParOf" srcId="{ED142823-560E-4AC9-AC10-188A0C6E2CF0}" destId="{B0A1CD7E-2F1B-4B96-B3DC-84E8C728D5F6}" srcOrd="0" destOrd="0" presId="urn:microsoft.com/office/officeart/2005/8/layout/orgChart1"/>
    <dgm:cxn modelId="{522AF17D-D600-49A2-B035-98C951CC9BDF}" type="presParOf" srcId="{ED142823-560E-4AC9-AC10-188A0C6E2CF0}" destId="{3AECAD75-5481-4649-B6C2-B99FCD3D0BB9}" srcOrd="1" destOrd="0" presId="urn:microsoft.com/office/officeart/2005/8/layout/orgChart1"/>
    <dgm:cxn modelId="{4BF8B2CA-E4C1-418D-988B-68DD76F82AD4}" type="presParOf" srcId="{EF5DA339-005A-4244-936A-091EA2B1FCF9}" destId="{FCA7179C-3149-4660-881F-CE195369E2F0}" srcOrd="1" destOrd="0" presId="urn:microsoft.com/office/officeart/2005/8/layout/orgChart1"/>
    <dgm:cxn modelId="{23E5B815-199E-4BD8-A826-8A2075117A28}" type="presParOf" srcId="{EF5DA339-005A-4244-936A-091EA2B1FCF9}" destId="{F952EF1C-4C4C-4518-9D4A-BF747FD0C7D7}" srcOrd="2" destOrd="0" presId="urn:microsoft.com/office/officeart/2005/8/layout/orgChart1"/>
    <dgm:cxn modelId="{36258317-4F23-4BFA-9DB8-8F9E44C3EBB1}" type="presParOf" srcId="{EEA2619B-2F6C-411C-9023-2C399A46DD84}" destId="{EB6DB865-B34F-493E-8196-CD165513F882}" srcOrd="2" destOrd="0" presId="urn:microsoft.com/office/officeart/2005/8/layout/orgChart1"/>
    <dgm:cxn modelId="{669C093B-B5A7-46DC-A226-AB7524F8A970}" type="presParOf" srcId="{A9C9BC1A-E24C-4307-B8C7-9AD379667F2F}" destId="{40BD105A-5A0B-449E-AACD-3CD5ED3BAB58}" srcOrd="4" destOrd="0" presId="urn:microsoft.com/office/officeart/2005/8/layout/orgChart1"/>
    <dgm:cxn modelId="{A01878FE-0CE4-4F53-83E4-31732E76C284}" type="presParOf" srcId="{A9C9BC1A-E24C-4307-B8C7-9AD379667F2F}" destId="{B8AC620D-EBF5-43DC-B26E-21C78EF758A5}" srcOrd="5" destOrd="0" presId="urn:microsoft.com/office/officeart/2005/8/layout/orgChart1"/>
    <dgm:cxn modelId="{7C57D33A-7C44-4740-B61B-90C864630CEE}" type="presParOf" srcId="{B8AC620D-EBF5-43DC-B26E-21C78EF758A5}" destId="{F432338B-CF9F-4657-81E3-2750FD6593E9}" srcOrd="0" destOrd="0" presId="urn:microsoft.com/office/officeart/2005/8/layout/orgChart1"/>
    <dgm:cxn modelId="{F06628D7-D625-4B16-9036-56E692885B5E}" type="presParOf" srcId="{F432338B-CF9F-4657-81E3-2750FD6593E9}" destId="{381CDE00-C82D-4910-B289-441673698AF9}" srcOrd="0" destOrd="0" presId="urn:microsoft.com/office/officeart/2005/8/layout/orgChart1"/>
    <dgm:cxn modelId="{67C52A3C-4E7B-4FA8-8658-852EB318BAC7}" type="presParOf" srcId="{F432338B-CF9F-4657-81E3-2750FD6593E9}" destId="{523F78B3-064B-4A5D-8B80-BB66A50C7DD1}" srcOrd="1" destOrd="0" presId="urn:microsoft.com/office/officeart/2005/8/layout/orgChart1"/>
    <dgm:cxn modelId="{80653E49-F158-483D-B03F-AC83CC1659AD}" type="presParOf" srcId="{B8AC620D-EBF5-43DC-B26E-21C78EF758A5}" destId="{8C3F9A0C-843D-49E3-9AB0-AD17C46BB503}" srcOrd="1" destOrd="0" presId="urn:microsoft.com/office/officeart/2005/8/layout/orgChart1"/>
    <dgm:cxn modelId="{37F61D56-B0A9-45C0-A7DE-5E388FB4BBDA}" type="presParOf" srcId="{8C3F9A0C-843D-49E3-9AB0-AD17C46BB503}" destId="{653AB086-2BA7-4FA0-8267-8AAFB575C3E3}" srcOrd="0" destOrd="0" presId="urn:microsoft.com/office/officeart/2005/8/layout/orgChart1"/>
    <dgm:cxn modelId="{AD07A1F9-944E-46C2-ABF9-420B6D33BF15}" type="presParOf" srcId="{8C3F9A0C-843D-49E3-9AB0-AD17C46BB503}" destId="{AA608588-1C31-4A57-9C07-EA001BB567F1}" srcOrd="1" destOrd="0" presId="urn:microsoft.com/office/officeart/2005/8/layout/orgChart1"/>
    <dgm:cxn modelId="{B6DCE79A-1EE7-49A9-8F2C-66ABE7D4B468}" type="presParOf" srcId="{AA608588-1C31-4A57-9C07-EA001BB567F1}" destId="{8D3DC9CB-89CB-4F57-A940-954E1F67374E}" srcOrd="0" destOrd="0" presId="urn:microsoft.com/office/officeart/2005/8/layout/orgChart1"/>
    <dgm:cxn modelId="{E30089E9-3F9B-4C58-9B05-B42EA9A078DF}" type="presParOf" srcId="{8D3DC9CB-89CB-4F57-A940-954E1F67374E}" destId="{324F9BEA-1D1F-4D1C-BA67-391A5856CB03}" srcOrd="0" destOrd="0" presId="urn:microsoft.com/office/officeart/2005/8/layout/orgChart1"/>
    <dgm:cxn modelId="{1C5A3309-FC6D-48F9-A9AC-9B75EAB68BCA}" type="presParOf" srcId="{8D3DC9CB-89CB-4F57-A940-954E1F67374E}" destId="{A66FADEA-39A1-46DF-9B6E-0D5062A0889E}" srcOrd="1" destOrd="0" presId="urn:microsoft.com/office/officeart/2005/8/layout/orgChart1"/>
    <dgm:cxn modelId="{59FE9FB4-BEF3-4819-BA63-1813A7CC2853}" type="presParOf" srcId="{AA608588-1C31-4A57-9C07-EA001BB567F1}" destId="{CC2DCC0B-B741-442F-B4D7-8A95F0C7B3D6}" srcOrd="1" destOrd="0" presId="urn:microsoft.com/office/officeart/2005/8/layout/orgChart1"/>
    <dgm:cxn modelId="{5EFA0A26-268B-4CAA-99EF-AB5DA0BB5876}" type="presParOf" srcId="{AA608588-1C31-4A57-9C07-EA001BB567F1}" destId="{CAD2482E-E3A7-4BBF-A845-D17E6883231A}" srcOrd="2" destOrd="0" presId="urn:microsoft.com/office/officeart/2005/8/layout/orgChart1"/>
    <dgm:cxn modelId="{780346BB-3FEF-45B7-A3C7-59677C33AC19}" type="presParOf" srcId="{8C3F9A0C-843D-49E3-9AB0-AD17C46BB503}" destId="{3ED67A1E-A551-451C-92B1-2506992CFEDB}" srcOrd="2" destOrd="0" presId="urn:microsoft.com/office/officeart/2005/8/layout/orgChart1"/>
    <dgm:cxn modelId="{9AAE1B00-77E8-4660-9B51-83470EF6460F}" type="presParOf" srcId="{8C3F9A0C-843D-49E3-9AB0-AD17C46BB503}" destId="{DA7CEC83-3D63-4D7D-9A11-D06339914DBE}" srcOrd="3" destOrd="0" presId="urn:microsoft.com/office/officeart/2005/8/layout/orgChart1"/>
    <dgm:cxn modelId="{9246C2A1-B3E8-453C-BA67-E0C667E7774E}" type="presParOf" srcId="{DA7CEC83-3D63-4D7D-9A11-D06339914DBE}" destId="{BC4F7023-2F00-4B5E-AD18-2662751DC839}" srcOrd="0" destOrd="0" presId="urn:microsoft.com/office/officeart/2005/8/layout/orgChart1"/>
    <dgm:cxn modelId="{575C4BAF-68CB-4B07-A180-FB2FB4D087C7}" type="presParOf" srcId="{BC4F7023-2F00-4B5E-AD18-2662751DC839}" destId="{C583DCFA-9706-4E06-A920-6EBA5CF41D0B}" srcOrd="0" destOrd="0" presId="urn:microsoft.com/office/officeart/2005/8/layout/orgChart1"/>
    <dgm:cxn modelId="{DC833ABE-ACC7-4943-B49B-0845AFAC4DEB}" type="presParOf" srcId="{BC4F7023-2F00-4B5E-AD18-2662751DC839}" destId="{2A8625FD-D371-46A6-96FB-891CCCF960A8}" srcOrd="1" destOrd="0" presId="urn:microsoft.com/office/officeart/2005/8/layout/orgChart1"/>
    <dgm:cxn modelId="{E08AC502-C92A-44A7-90B4-71F85630206B}" type="presParOf" srcId="{DA7CEC83-3D63-4D7D-9A11-D06339914DBE}" destId="{CEE070CC-4308-4BB1-A2F0-6CD47770F7DB}" srcOrd="1" destOrd="0" presId="urn:microsoft.com/office/officeart/2005/8/layout/orgChart1"/>
    <dgm:cxn modelId="{57FB2F91-2CA4-4F5C-BF80-80BEDA39DE7F}" type="presParOf" srcId="{DA7CEC83-3D63-4D7D-9A11-D06339914DBE}" destId="{D8F54B81-299C-4A73-AACC-E3135B2A667A}" srcOrd="2" destOrd="0" presId="urn:microsoft.com/office/officeart/2005/8/layout/orgChart1"/>
    <dgm:cxn modelId="{B9C1DA7C-3DEB-47E7-A175-14131240D326}" type="presParOf" srcId="{8C3F9A0C-843D-49E3-9AB0-AD17C46BB503}" destId="{AE7E6985-F752-4BDA-8FE4-7B8504145076}" srcOrd="4" destOrd="0" presId="urn:microsoft.com/office/officeart/2005/8/layout/orgChart1"/>
    <dgm:cxn modelId="{16220B5D-BF46-472C-AB77-D1C9D719F780}" type="presParOf" srcId="{8C3F9A0C-843D-49E3-9AB0-AD17C46BB503}" destId="{0FBAFB76-89A3-4EB7-AB73-D08795884FC0}" srcOrd="5" destOrd="0" presId="urn:microsoft.com/office/officeart/2005/8/layout/orgChart1"/>
    <dgm:cxn modelId="{A33C0B14-F449-41B2-8931-7EB7F91766E8}" type="presParOf" srcId="{0FBAFB76-89A3-4EB7-AB73-D08795884FC0}" destId="{1273B7E9-9174-4760-A7FB-6AB79228EFDF}" srcOrd="0" destOrd="0" presId="urn:microsoft.com/office/officeart/2005/8/layout/orgChart1"/>
    <dgm:cxn modelId="{82233C5C-7A2E-4239-B6CE-4C3934723BF8}" type="presParOf" srcId="{1273B7E9-9174-4760-A7FB-6AB79228EFDF}" destId="{BD2AD9F1-CECB-4A13-BB85-AF45DF40029F}" srcOrd="0" destOrd="0" presId="urn:microsoft.com/office/officeart/2005/8/layout/orgChart1"/>
    <dgm:cxn modelId="{C99B1780-3744-46A1-B68B-264B24C22831}" type="presParOf" srcId="{1273B7E9-9174-4760-A7FB-6AB79228EFDF}" destId="{54F94F29-1C79-446F-942E-8EB177E756DA}" srcOrd="1" destOrd="0" presId="urn:microsoft.com/office/officeart/2005/8/layout/orgChart1"/>
    <dgm:cxn modelId="{20960D64-BACF-4BB8-A7B6-E9933AD13B1A}" type="presParOf" srcId="{0FBAFB76-89A3-4EB7-AB73-D08795884FC0}" destId="{26F853F5-D357-4764-AA80-14128244075A}" srcOrd="1" destOrd="0" presId="urn:microsoft.com/office/officeart/2005/8/layout/orgChart1"/>
    <dgm:cxn modelId="{CB30FFC0-E4EF-43AF-AC09-0725F0588E1D}" type="presParOf" srcId="{0FBAFB76-89A3-4EB7-AB73-D08795884FC0}" destId="{726C4B14-83D7-4976-9259-8A8D9A73F341}" srcOrd="2" destOrd="0" presId="urn:microsoft.com/office/officeart/2005/8/layout/orgChart1"/>
    <dgm:cxn modelId="{6B1B6419-AAC0-40C4-B841-826A63D9AB9E}" type="presParOf" srcId="{B8AC620D-EBF5-43DC-B26E-21C78EF758A5}" destId="{2DCED293-AF46-4677-8BD8-6E91C2FEC962}" srcOrd="2" destOrd="0" presId="urn:microsoft.com/office/officeart/2005/8/layout/orgChart1"/>
    <dgm:cxn modelId="{10F5E5AB-876C-4DB6-9B54-5618ED07506F}" type="presParOf" srcId="{A9C9BC1A-E24C-4307-B8C7-9AD379667F2F}" destId="{D484C186-6706-4C47-83D6-D88B8F2CD970}" srcOrd="6" destOrd="0" presId="urn:microsoft.com/office/officeart/2005/8/layout/orgChart1"/>
    <dgm:cxn modelId="{02550BD5-7102-474C-BD81-C2836C7C94E8}" type="presParOf" srcId="{A9C9BC1A-E24C-4307-B8C7-9AD379667F2F}" destId="{83A40B9C-B335-491B-9F52-5B26C3A04985}" srcOrd="7" destOrd="0" presId="urn:microsoft.com/office/officeart/2005/8/layout/orgChart1"/>
    <dgm:cxn modelId="{F249565F-E14A-4CD5-A4CD-96AD0ECFCC84}" type="presParOf" srcId="{83A40B9C-B335-491B-9F52-5B26C3A04985}" destId="{F9F9E56B-4C97-4BE9-A0B4-792393539317}" srcOrd="0" destOrd="0" presId="urn:microsoft.com/office/officeart/2005/8/layout/orgChart1"/>
    <dgm:cxn modelId="{B991EF36-35C6-4ABB-A23B-A4AEBD8A5C93}" type="presParOf" srcId="{F9F9E56B-4C97-4BE9-A0B4-792393539317}" destId="{C70C52FE-87CF-464E-8569-E690DD200499}" srcOrd="0" destOrd="0" presId="urn:microsoft.com/office/officeart/2005/8/layout/orgChart1"/>
    <dgm:cxn modelId="{19D17BD2-B6FE-4E51-8613-31B80DCF1A83}" type="presParOf" srcId="{F9F9E56B-4C97-4BE9-A0B4-792393539317}" destId="{CE485CAC-5954-4522-806A-7E6C0A0B585C}" srcOrd="1" destOrd="0" presId="urn:microsoft.com/office/officeart/2005/8/layout/orgChart1"/>
    <dgm:cxn modelId="{F99B4058-E98C-417C-968C-EF931B4D249D}" type="presParOf" srcId="{83A40B9C-B335-491B-9F52-5B26C3A04985}" destId="{E1BBC9CA-31F0-408C-8FDD-0B092B17FE71}" srcOrd="1" destOrd="0" presId="urn:microsoft.com/office/officeart/2005/8/layout/orgChart1"/>
    <dgm:cxn modelId="{AE34A76A-72C9-4EA1-974D-24F93C98924D}" type="presParOf" srcId="{E1BBC9CA-31F0-408C-8FDD-0B092B17FE71}" destId="{9F027AC3-65E5-4279-AB6C-FF29F4777C80}" srcOrd="0" destOrd="0" presId="urn:microsoft.com/office/officeart/2005/8/layout/orgChart1"/>
    <dgm:cxn modelId="{967F528B-5E4F-4AF8-BB3A-6BF0EA348F8E}" type="presParOf" srcId="{E1BBC9CA-31F0-408C-8FDD-0B092B17FE71}" destId="{5B81B467-E6D3-44D9-892D-56A17DE2FD94}" srcOrd="1" destOrd="0" presId="urn:microsoft.com/office/officeart/2005/8/layout/orgChart1"/>
    <dgm:cxn modelId="{EAC916D3-D20F-4B99-978C-EA9EB85313F4}" type="presParOf" srcId="{5B81B467-E6D3-44D9-892D-56A17DE2FD94}" destId="{74B152AC-DAAA-4F9E-AEAE-3B2E8760D1E4}" srcOrd="0" destOrd="0" presId="urn:microsoft.com/office/officeart/2005/8/layout/orgChart1"/>
    <dgm:cxn modelId="{98C445B7-E174-4C0C-8542-BBB9981AB92D}" type="presParOf" srcId="{74B152AC-DAAA-4F9E-AEAE-3B2E8760D1E4}" destId="{FB61D7C1-BF78-4E6B-AD68-22D50FA2E65D}" srcOrd="0" destOrd="0" presId="urn:microsoft.com/office/officeart/2005/8/layout/orgChart1"/>
    <dgm:cxn modelId="{E91642F9-EB6E-418C-9E20-45DB0546E514}" type="presParOf" srcId="{74B152AC-DAAA-4F9E-AEAE-3B2E8760D1E4}" destId="{6E463D2D-D6C8-4AEC-BD0D-50C4F958A0C7}" srcOrd="1" destOrd="0" presId="urn:microsoft.com/office/officeart/2005/8/layout/orgChart1"/>
    <dgm:cxn modelId="{DCDD7889-0BDE-47C3-B61B-3AEB65EFBD6A}" type="presParOf" srcId="{5B81B467-E6D3-44D9-892D-56A17DE2FD94}" destId="{F116D752-CE6F-4DE4-87B4-4BAEEB46DD4E}" srcOrd="1" destOrd="0" presId="urn:microsoft.com/office/officeart/2005/8/layout/orgChart1"/>
    <dgm:cxn modelId="{35D5A94B-B902-4A4D-B431-68E938E2DE34}" type="presParOf" srcId="{5B81B467-E6D3-44D9-892D-56A17DE2FD94}" destId="{9409073E-258B-40B9-8761-8DD85F1B3F2C}" srcOrd="2" destOrd="0" presId="urn:microsoft.com/office/officeart/2005/8/layout/orgChart1"/>
    <dgm:cxn modelId="{34352C5B-EA11-490E-9480-A5AFEA3DD8CB}" type="presParOf" srcId="{E1BBC9CA-31F0-408C-8FDD-0B092B17FE71}" destId="{59CA008F-1715-4791-8A05-E654357D86E9}" srcOrd="2" destOrd="0" presId="urn:microsoft.com/office/officeart/2005/8/layout/orgChart1"/>
    <dgm:cxn modelId="{562402EB-125E-46A9-8675-809E72E9B8DA}" type="presParOf" srcId="{E1BBC9CA-31F0-408C-8FDD-0B092B17FE71}" destId="{60FBEC5D-9DF0-4202-AD7F-88E1CAEEA176}" srcOrd="3" destOrd="0" presId="urn:microsoft.com/office/officeart/2005/8/layout/orgChart1"/>
    <dgm:cxn modelId="{581A49BC-02B1-45DD-A405-FBAE79872D4C}" type="presParOf" srcId="{60FBEC5D-9DF0-4202-AD7F-88E1CAEEA176}" destId="{3E9B9CE2-DB7B-4575-8EE7-3307CBD379D7}" srcOrd="0" destOrd="0" presId="urn:microsoft.com/office/officeart/2005/8/layout/orgChart1"/>
    <dgm:cxn modelId="{0FA05EC7-69FD-467C-BA86-636779137C67}" type="presParOf" srcId="{3E9B9CE2-DB7B-4575-8EE7-3307CBD379D7}" destId="{71154A20-6B41-40E2-89E3-2D1BDC014B9B}" srcOrd="0" destOrd="0" presId="urn:microsoft.com/office/officeart/2005/8/layout/orgChart1"/>
    <dgm:cxn modelId="{5918BC5F-2207-4145-967D-EAE9DBB2734A}" type="presParOf" srcId="{3E9B9CE2-DB7B-4575-8EE7-3307CBD379D7}" destId="{6FA73A92-284F-40B9-8FA7-FADF17993A6E}" srcOrd="1" destOrd="0" presId="urn:microsoft.com/office/officeart/2005/8/layout/orgChart1"/>
    <dgm:cxn modelId="{21BCED7A-63CB-45A2-AB57-3734C39749EF}" type="presParOf" srcId="{60FBEC5D-9DF0-4202-AD7F-88E1CAEEA176}" destId="{A3E43E38-1805-42DF-AF8A-4BF0A7A51E18}" srcOrd="1" destOrd="0" presId="urn:microsoft.com/office/officeart/2005/8/layout/orgChart1"/>
    <dgm:cxn modelId="{DC282BC5-78CA-464D-944B-D9840C01DA93}" type="presParOf" srcId="{60FBEC5D-9DF0-4202-AD7F-88E1CAEEA176}" destId="{45EECB07-BDF6-40C1-A029-EBD11A443AC0}" srcOrd="2" destOrd="0" presId="urn:microsoft.com/office/officeart/2005/8/layout/orgChart1"/>
    <dgm:cxn modelId="{00270A97-1F17-4119-9590-E5B8857E66F7}" type="presParOf" srcId="{E1BBC9CA-31F0-408C-8FDD-0B092B17FE71}" destId="{A1B7DDBE-C28A-4B1A-8B58-D253E1A7037D}" srcOrd="4" destOrd="0" presId="urn:microsoft.com/office/officeart/2005/8/layout/orgChart1"/>
    <dgm:cxn modelId="{E9A2BD52-3667-416A-A329-ADE76D3799CE}" type="presParOf" srcId="{E1BBC9CA-31F0-408C-8FDD-0B092B17FE71}" destId="{37C5467B-B9C8-457C-8DFB-A1C63F92BB89}" srcOrd="5" destOrd="0" presId="urn:microsoft.com/office/officeart/2005/8/layout/orgChart1"/>
    <dgm:cxn modelId="{F1BABA55-3FA1-4F17-ABEC-717292781583}" type="presParOf" srcId="{37C5467B-B9C8-457C-8DFB-A1C63F92BB89}" destId="{0EB488DE-10C3-4AE9-AC92-EA4945ED1DFC}" srcOrd="0" destOrd="0" presId="urn:microsoft.com/office/officeart/2005/8/layout/orgChart1"/>
    <dgm:cxn modelId="{5C0753E7-515E-4E0B-A37B-1FC630DD3629}" type="presParOf" srcId="{0EB488DE-10C3-4AE9-AC92-EA4945ED1DFC}" destId="{47C0D045-D88B-4ACE-BFE3-2BF1D2379472}" srcOrd="0" destOrd="0" presId="urn:microsoft.com/office/officeart/2005/8/layout/orgChart1"/>
    <dgm:cxn modelId="{D987626D-3C99-49D9-B9DA-6022E76D81A3}" type="presParOf" srcId="{0EB488DE-10C3-4AE9-AC92-EA4945ED1DFC}" destId="{FF256A9B-1C53-45E8-9ED4-2F9DF37317AF}" srcOrd="1" destOrd="0" presId="urn:microsoft.com/office/officeart/2005/8/layout/orgChart1"/>
    <dgm:cxn modelId="{ADB2E4D7-18BF-4075-9674-EA357940246A}" type="presParOf" srcId="{37C5467B-B9C8-457C-8DFB-A1C63F92BB89}" destId="{3766AF96-80E1-47D8-A15C-D08029FB2301}" srcOrd="1" destOrd="0" presId="urn:microsoft.com/office/officeart/2005/8/layout/orgChart1"/>
    <dgm:cxn modelId="{9777EA39-6687-4428-8915-7A0B3B3ED751}" type="presParOf" srcId="{37C5467B-B9C8-457C-8DFB-A1C63F92BB89}" destId="{85DECBAA-6607-41FC-9A18-FACCCDAF0712}" srcOrd="2" destOrd="0" presId="urn:microsoft.com/office/officeart/2005/8/layout/orgChart1"/>
    <dgm:cxn modelId="{F9B8F14F-E8D3-48DB-A8AD-05ACD15B951C}" type="presParOf" srcId="{83A40B9C-B335-491B-9F52-5B26C3A04985}" destId="{43E3156D-97F9-4DC8-9A90-E31297486A39}" srcOrd="2" destOrd="0" presId="urn:microsoft.com/office/officeart/2005/8/layout/orgChart1"/>
    <dgm:cxn modelId="{FA29DFF0-6D1F-49E1-8F1F-C47DFF3B659A}" type="presParOf" srcId="{A9C9BC1A-E24C-4307-B8C7-9AD379667F2F}" destId="{A92CDE3D-FEAC-416A-889C-307E30AB365D}" srcOrd="8" destOrd="0" presId="urn:microsoft.com/office/officeart/2005/8/layout/orgChart1"/>
    <dgm:cxn modelId="{D76A803B-6A31-482E-9028-9EC76AAD5FC5}" type="presParOf" srcId="{A9C9BC1A-E24C-4307-B8C7-9AD379667F2F}" destId="{69C29615-86C6-4F57-BD25-81A2FA7536A2}" srcOrd="9" destOrd="0" presId="urn:microsoft.com/office/officeart/2005/8/layout/orgChart1"/>
    <dgm:cxn modelId="{52C84022-4753-4520-8104-B72A2C577734}" type="presParOf" srcId="{69C29615-86C6-4F57-BD25-81A2FA7536A2}" destId="{15D256BA-9419-464A-8C2C-E3D69E1AC686}" srcOrd="0" destOrd="0" presId="urn:microsoft.com/office/officeart/2005/8/layout/orgChart1"/>
    <dgm:cxn modelId="{A99180A4-A988-46BC-802F-C4343A567826}" type="presParOf" srcId="{15D256BA-9419-464A-8C2C-E3D69E1AC686}" destId="{26A92E46-C6A4-46BF-9AC5-BEFA3869AA6E}" srcOrd="0" destOrd="0" presId="urn:microsoft.com/office/officeart/2005/8/layout/orgChart1"/>
    <dgm:cxn modelId="{9CEE1200-8F29-4855-B182-0FE7D5609760}" type="presParOf" srcId="{15D256BA-9419-464A-8C2C-E3D69E1AC686}" destId="{27866DD5-B2FC-4AEB-AB2B-0C2EB244FAA3}" srcOrd="1" destOrd="0" presId="urn:microsoft.com/office/officeart/2005/8/layout/orgChart1"/>
    <dgm:cxn modelId="{5FFEC930-824E-4F0C-9F43-4FC3980FC87E}" type="presParOf" srcId="{69C29615-86C6-4F57-BD25-81A2FA7536A2}" destId="{5598ACD3-83D5-4091-B160-59D2186FEB55}" srcOrd="1" destOrd="0" presId="urn:microsoft.com/office/officeart/2005/8/layout/orgChart1"/>
    <dgm:cxn modelId="{58EDC111-197C-4DB7-8FCC-AA3CE936B034}" type="presParOf" srcId="{5598ACD3-83D5-4091-B160-59D2186FEB55}" destId="{C300F6D3-D50A-4767-B984-33C5BB6A19C6}" srcOrd="0" destOrd="0" presId="urn:microsoft.com/office/officeart/2005/8/layout/orgChart1"/>
    <dgm:cxn modelId="{68AF9787-5BB5-45B9-BB79-84DF1387395E}" type="presParOf" srcId="{5598ACD3-83D5-4091-B160-59D2186FEB55}" destId="{B3A81B08-E866-4644-9CA2-7F5826689033}" srcOrd="1" destOrd="0" presId="urn:microsoft.com/office/officeart/2005/8/layout/orgChart1"/>
    <dgm:cxn modelId="{7CA7B1AC-D08A-46CD-8B81-501F74DAB716}" type="presParOf" srcId="{B3A81B08-E866-4644-9CA2-7F5826689033}" destId="{B8D7BD5F-69C5-421B-A98C-BDD601AED3BA}" srcOrd="0" destOrd="0" presId="urn:microsoft.com/office/officeart/2005/8/layout/orgChart1"/>
    <dgm:cxn modelId="{B9470A5D-7192-4701-AA31-3FB48F5DF443}" type="presParOf" srcId="{B8D7BD5F-69C5-421B-A98C-BDD601AED3BA}" destId="{F2F9129E-6E51-48F2-8F52-5E778219DDE0}" srcOrd="0" destOrd="0" presId="urn:microsoft.com/office/officeart/2005/8/layout/orgChart1"/>
    <dgm:cxn modelId="{A36426C0-28B8-44B1-9C24-A9256D124DDB}" type="presParOf" srcId="{B8D7BD5F-69C5-421B-A98C-BDD601AED3BA}" destId="{3C750CDE-A269-4F5B-8DF1-10B05EEDBFB5}" srcOrd="1" destOrd="0" presId="urn:microsoft.com/office/officeart/2005/8/layout/orgChart1"/>
    <dgm:cxn modelId="{7A4799BC-EBFA-46BD-92C3-F6F51B6703F6}" type="presParOf" srcId="{B3A81B08-E866-4644-9CA2-7F5826689033}" destId="{59FF87B8-9C51-4861-AC75-453F246B8CD5}" srcOrd="1" destOrd="0" presId="urn:microsoft.com/office/officeart/2005/8/layout/orgChart1"/>
    <dgm:cxn modelId="{C8D9738C-CE7F-483F-B3BE-EE746BEFC98D}" type="presParOf" srcId="{B3A81B08-E866-4644-9CA2-7F5826689033}" destId="{B377BDA8-CB16-402D-8B14-06ACDE016DAC}" srcOrd="2" destOrd="0" presId="urn:microsoft.com/office/officeart/2005/8/layout/orgChart1"/>
    <dgm:cxn modelId="{EA692F61-E63F-4908-99B9-4CAAC99267A9}" type="presParOf" srcId="{5598ACD3-83D5-4091-B160-59D2186FEB55}" destId="{CA9E232F-E05A-40D9-BF0A-26B9BFC96A41}" srcOrd="2" destOrd="0" presId="urn:microsoft.com/office/officeart/2005/8/layout/orgChart1"/>
    <dgm:cxn modelId="{43B3878C-5EFA-4F68-8C16-F690E2E80222}" type="presParOf" srcId="{5598ACD3-83D5-4091-B160-59D2186FEB55}" destId="{65B429A5-2B37-4310-A380-4E0F356B038B}" srcOrd="3" destOrd="0" presId="urn:microsoft.com/office/officeart/2005/8/layout/orgChart1"/>
    <dgm:cxn modelId="{1D5F2711-8335-4BD8-88B0-95EA97F27D5F}" type="presParOf" srcId="{65B429A5-2B37-4310-A380-4E0F356B038B}" destId="{793DDE22-A21F-4383-A041-7BCF762A75BF}" srcOrd="0" destOrd="0" presId="urn:microsoft.com/office/officeart/2005/8/layout/orgChart1"/>
    <dgm:cxn modelId="{DFD90C66-B353-4AF2-8DD8-FEE3F9E350E0}" type="presParOf" srcId="{793DDE22-A21F-4383-A041-7BCF762A75BF}" destId="{4347124D-B628-4EB4-9F9D-462EC1C3C40A}" srcOrd="0" destOrd="0" presId="urn:microsoft.com/office/officeart/2005/8/layout/orgChart1"/>
    <dgm:cxn modelId="{2E9CD561-1BDB-4585-8BCD-94486848A63B}" type="presParOf" srcId="{793DDE22-A21F-4383-A041-7BCF762A75BF}" destId="{A5E76233-32DE-43A6-ABFF-4EE389D99B49}" srcOrd="1" destOrd="0" presId="urn:microsoft.com/office/officeart/2005/8/layout/orgChart1"/>
    <dgm:cxn modelId="{1E2DEC4A-7FC5-439D-9485-C9400422A2C5}" type="presParOf" srcId="{65B429A5-2B37-4310-A380-4E0F356B038B}" destId="{846217C1-126C-4ED6-9922-BB0659302353}" srcOrd="1" destOrd="0" presId="urn:microsoft.com/office/officeart/2005/8/layout/orgChart1"/>
    <dgm:cxn modelId="{5E97F182-419E-4DA5-BF29-829194CD3B21}" type="presParOf" srcId="{65B429A5-2B37-4310-A380-4E0F356B038B}" destId="{7325B31C-6286-4916-898E-DAE9C2734E9E}" srcOrd="2" destOrd="0" presId="urn:microsoft.com/office/officeart/2005/8/layout/orgChart1"/>
    <dgm:cxn modelId="{6BA730FD-8AF7-47B9-82CE-FEEF6E7B7B96}" type="presParOf" srcId="{69C29615-86C6-4F57-BD25-81A2FA7536A2}" destId="{9DC2B182-542A-441E-AA6E-E04EEBAFFE72}" srcOrd="2" destOrd="0" presId="urn:microsoft.com/office/officeart/2005/8/layout/orgChart1"/>
    <dgm:cxn modelId="{49CF3FEB-07A4-445B-A5FF-B79106E08492}" type="presParOf" srcId="{A9C9BC1A-E24C-4307-B8C7-9AD379667F2F}" destId="{7FEF13C6-A8C8-45F2-A479-AAE1768A121B}" srcOrd="10" destOrd="0" presId="urn:microsoft.com/office/officeart/2005/8/layout/orgChart1"/>
    <dgm:cxn modelId="{CD438958-495E-428F-8DB4-6E077D051F75}" type="presParOf" srcId="{A9C9BC1A-E24C-4307-B8C7-9AD379667F2F}" destId="{E603FB4A-4558-46B1-807B-765D6492AA05}" srcOrd="11" destOrd="0" presId="urn:microsoft.com/office/officeart/2005/8/layout/orgChart1"/>
    <dgm:cxn modelId="{4CD6D165-13C6-42AA-8F1A-5A04B4C35194}" type="presParOf" srcId="{E603FB4A-4558-46B1-807B-765D6492AA05}" destId="{5A68AB03-0A3F-48BE-AD4A-ABF430EB23F0}" srcOrd="0" destOrd="0" presId="urn:microsoft.com/office/officeart/2005/8/layout/orgChart1"/>
    <dgm:cxn modelId="{8FFAD039-DC81-4040-B748-60DCF33D2C5A}" type="presParOf" srcId="{5A68AB03-0A3F-48BE-AD4A-ABF430EB23F0}" destId="{93D47C94-5417-4B58-AB43-20C0D0DB82EF}" srcOrd="0" destOrd="0" presId="urn:microsoft.com/office/officeart/2005/8/layout/orgChart1"/>
    <dgm:cxn modelId="{DE760BB1-6099-4380-92DE-67949F7E1B04}" type="presParOf" srcId="{5A68AB03-0A3F-48BE-AD4A-ABF430EB23F0}" destId="{0E41261A-16E7-4DA1-92BE-CC8FD59BCF10}" srcOrd="1" destOrd="0" presId="urn:microsoft.com/office/officeart/2005/8/layout/orgChart1"/>
    <dgm:cxn modelId="{C2DB6BD4-C0DB-4AD5-81D1-FAB79AAF9014}" type="presParOf" srcId="{E603FB4A-4558-46B1-807B-765D6492AA05}" destId="{D338C2B7-D6D4-4AAF-AAF2-635188B388AC}" srcOrd="1" destOrd="0" presId="urn:microsoft.com/office/officeart/2005/8/layout/orgChart1"/>
    <dgm:cxn modelId="{9A745866-BB22-456F-98BA-987402A646F0}" type="presParOf" srcId="{D338C2B7-D6D4-4AAF-AAF2-635188B388AC}" destId="{83C983B2-D17B-490F-B747-6A61FC1515E6}" srcOrd="0" destOrd="0" presId="urn:microsoft.com/office/officeart/2005/8/layout/orgChart1"/>
    <dgm:cxn modelId="{C549C5DC-720F-43DE-9D72-F3F777F93A3D}" type="presParOf" srcId="{D338C2B7-D6D4-4AAF-AAF2-635188B388AC}" destId="{8CC7FF16-6EEB-439D-B64D-76B6DB636CD7}" srcOrd="1" destOrd="0" presId="urn:microsoft.com/office/officeart/2005/8/layout/orgChart1"/>
    <dgm:cxn modelId="{EB9D7EB3-EC50-4D86-8A6E-ADA25EB20938}" type="presParOf" srcId="{8CC7FF16-6EEB-439D-B64D-76B6DB636CD7}" destId="{304D95A3-EC22-420B-868E-7BFE2574C5A5}" srcOrd="0" destOrd="0" presId="urn:microsoft.com/office/officeart/2005/8/layout/orgChart1"/>
    <dgm:cxn modelId="{DB19A04B-AEFD-4D29-857D-F68013056CAF}" type="presParOf" srcId="{304D95A3-EC22-420B-868E-7BFE2574C5A5}" destId="{79161157-FD69-43A6-BE45-0C2482446072}" srcOrd="0" destOrd="0" presId="urn:microsoft.com/office/officeart/2005/8/layout/orgChart1"/>
    <dgm:cxn modelId="{50F75D5B-E3DA-4522-AF03-41D964A45957}" type="presParOf" srcId="{304D95A3-EC22-420B-868E-7BFE2574C5A5}" destId="{014D5780-A4EC-4AD7-AF33-AD6A5F2FA963}" srcOrd="1" destOrd="0" presId="urn:microsoft.com/office/officeart/2005/8/layout/orgChart1"/>
    <dgm:cxn modelId="{826C101E-1481-4DB0-9E95-188958435DE7}" type="presParOf" srcId="{8CC7FF16-6EEB-439D-B64D-76B6DB636CD7}" destId="{03469984-DA8A-4D97-92D7-622A68F22E28}" srcOrd="1" destOrd="0" presId="urn:microsoft.com/office/officeart/2005/8/layout/orgChart1"/>
    <dgm:cxn modelId="{F447C301-9750-492E-8F20-58A2718976F6}" type="presParOf" srcId="{8CC7FF16-6EEB-439D-B64D-76B6DB636CD7}" destId="{718A9082-2BCE-4340-89E5-C4F48DC16F6C}" srcOrd="2" destOrd="0" presId="urn:microsoft.com/office/officeart/2005/8/layout/orgChart1"/>
    <dgm:cxn modelId="{CFD32099-F1B1-4E08-A2D8-E706C33B3B4E}" type="presParOf" srcId="{D338C2B7-D6D4-4AAF-AAF2-635188B388AC}" destId="{0FBE00BE-18BB-4BA8-9C8D-749876D6E1F9}" srcOrd="2" destOrd="0" presId="urn:microsoft.com/office/officeart/2005/8/layout/orgChart1"/>
    <dgm:cxn modelId="{B33CADE5-9CE2-432C-A3BF-40036CCF6B12}" type="presParOf" srcId="{D338C2B7-D6D4-4AAF-AAF2-635188B388AC}" destId="{D0478C5F-90CB-4F81-98D2-17BDDF9C340C}" srcOrd="3" destOrd="0" presId="urn:microsoft.com/office/officeart/2005/8/layout/orgChart1"/>
    <dgm:cxn modelId="{94CC18F3-0AF2-406A-97D2-241520C878CB}" type="presParOf" srcId="{D0478C5F-90CB-4F81-98D2-17BDDF9C340C}" destId="{BD17098C-3196-4A0E-A42C-A4D9F21C7F4F}" srcOrd="0" destOrd="0" presId="urn:microsoft.com/office/officeart/2005/8/layout/orgChart1"/>
    <dgm:cxn modelId="{24FFEF65-259E-45FF-9568-BA6A47124E89}" type="presParOf" srcId="{BD17098C-3196-4A0E-A42C-A4D9F21C7F4F}" destId="{66DB0AA0-E300-4E75-AE9A-FA8141B4C666}" srcOrd="0" destOrd="0" presId="urn:microsoft.com/office/officeart/2005/8/layout/orgChart1"/>
    <dgm:cxn modelId="{2361402A-EC56-4356-B20B-833214AB244C}" type="presParOf" srcId="{BD17098C-3196-4A0E-A42C-A4D9F21C7F4F}" destId="{100EB93C-DEEF-419E-8EFE-A907046EF278}" srcOrd="1" destOrd="0" presId="urn:microsoft.com/office/officeart/2005/8/layout/orgChart1"/>
    <dgm:cxn modelId="{B074AB2A-E177-4F31-937F-CBFDE1119CFC}" type="presParOf" srcId="{D0478C5F-90CB-4F81-98D2-17BDDF9C340C}" destId="{152D3742-37A8-4715-BF74-B164E05ADA30}" srcOrd="1" destOrd="0" presId="urn:microsoft.com/office/officeart/2005/8/layout/orgChart1"/>
    <dgm:cxn modelId="{834BC1AE-CA5E-46AD-8856-94A3759F6E05}" type="presParOf" srcId="{D0478C5F-90CB-4F81-98D2-17BDDF9C340C}" destId="{89C0FF94-B104-4859-92A0-D6153D003B25}" srcOrd="2" destOrd="0" presId="urn:microsoft.com/office/officeart/2005/8/layout/orgChart1"/>
    <dgm:cxn modelId="{73A38CF9-A405-4160-91FC-5478168E5027}" type="presParOf" srcId="{D338C2B7-D6D4-4AAF-AAF2-635188B388AC}" destId="{5D68F79A-234C-436C-8537-13C539FFFB1B}" srcOrd="4" destOrd="0" presId="urn:microsoft.com/office/officeart/2005/8/layout/orgChart1"/>
    <dgm:cxn modelId="{BF41BE55-371D-415F-9F7E-79775AE5C68C}" type="presParOf" srcId="{D338C2B7-D6D4-4AAF-AAF2-635188B388AC}" destId="{D85D0EB6-DA3F-4C04-A2CA-9598C4CD2AEE}" srcOrd="5" destOrd="0" presId="urn:microsoft.com/office/officeart/2005/8/layout/orgChart1"/>
    <dgm:cxn modelId="{7E3F4CCC-2722-4688-AD84-9F5DF52BF66F}" type="presParOf" srcId="{D85D0EB6-DA3F-4C04-A2CA-9598C4CD2AEE}" destId="{1A0C6284-A8C2-4032-A386-39480D13DEB0}" srcOrd="0" destOrd="0" presId="urn:microsoft.com/office/officeart/2005/8/layout/orgChart1"/>
    <dgm:cxn modelId="{6B14A426-489C-42AC-86B5-7C1385A8204B}" type="presParOf" srcId="{1A0C6284-A8C2-4032-A386-39480D13DEB0}" destId="{6A80E8F0-BAA8-4A30-B48D-48A0D2938F68}" srcOrd="0" destOrd="0" presId="urn:microsoft.com/office/officeart/2005/8/layout/orgChart1"/>
    <dgm:cxn modelId="{CF64D706-C760-4C6D-A9BE-E584B5FDF051}" type="presParOf" srcId="{1A0C6284-A8C2-4032-A386-39480D13DEB0}" destId="{43290B3C-3A83-4BEF-BA57-FA4AD901B6D2}" srcOrd="1" destOrd="0" presId="urn:microsoft.com/office/officeart/2005/8/layout/orgChart1"/>
    <dgm:cxn modelId="{FECBD19B-8B5D-408A-A798-0E7515751DB1}" type="presParOf" srcId="{D85D0EB6-DA3F-4C04-A2CA-9598C4CD2AEE}" destId="{AFE89CDE-8951-40A6-B297-BCEBD9D4BFB5}" srcOrd="1" destOrd="0" presId="urn:microsoft.com/office/officeart/2005/8/layout/orgChart1"/>
    <dgm:cxn modelId="{D4FF46A9-81EA-4741-B4F2-60F555FCB5EC}" type="presParOf" srcId="{D85D0EB6-DA3F-4C04-A2CA-9598C4CD2AEE}" destId="{EF093606-2CD0-48F3-8766-05CFD32DF564}" srcOrd="2" destOrd="0" presId="urn:microsoft.com/office/officeart/2005/8/layout/orgChart1"/>
    <dgm:cxn modelId="{5DFCECA5-537D-4496-875E-0CB113EBD916}" type="presParOf" srcId="{E603FB4A-4558-46B1-807B-765D6492AA05}" destId="{896CD6EF-9960-4DA5-899C-1878124DDEDF}" srcOrd="2" destOrd="0" presId="urn:microsoft.com/office/officeart/2005/8/layout/orgChart1"/>
    <dgm:cxn modelId="{8CDB76EF-3997-4DEE-A0DE-1E09517D866F}" type="presParOf" srcId="{0D2FC7C7-BC32-45B4-9309-1FE12338B821}" destId="{E98EA326-880D-4436-88B5-7D17E206B4A6}" srcOrd="2" destOrd="0" presId="urn:microsoft.com/office/officeart/2005/8/layout/orgChart1"/>
    <dgm:cxn modelId="{2A1A7575-81C4-4E15-B354-689D1463DA6A}" type="presParOf" srcId="{B7785451-DB9B-4150-8FD1-EBCC759868D4}" destId="{8C606C88-C835-47BC-9322-5FC2ADEF6543}" srcOrd="2" destOrd="0" presId="urn:microsoft.com/office/officeart/2005/8/layout/orgChart1"/>
    <dgm:cxn modelId="{3C765C38-03A3-4753-BED7-DE13143F5566}" type="presParOf" srcId="{8C606C88-C835-47BC-9322-5FC2ADEF6543}" destId="{4666C30F-94F7-423D-BC89-4637C58BF9E7}" srcOrd="0" destOrd="0" presId="urn:microsoft.com/office/officeart/2005/8/layout/orgChart1"/>
    <dgm:cxn modelId="{02D0B444-9677-4DD6-B584-025D458BDEDF}" type="presParOf" srcId="{4666C30F-94F7-423D-BC89-4637C58BF9E7}" destId="{29CEB53F-33EA-423C-81F8-A9720F34E3A0}" srcOrd="0" destOrd="0" presId="urn:microsoft.com/office/officeart/2005/8/layout/orgChart1"/>
    <dgm:cxn modelId="{FE64EAB3-4918-4037-9332-DEF095716422}" type="presParOf" srcId="{4666C30F-94F7-423D-BC89-4637C58BF9E7}" destId="{D29930DD-F2B5-4E1A-88F2-E41CED26589F}" srcOrd="1" destOrd="0" presId="urn:microsoft.com/office/officeart/2005/8/layout/orgChart1"/>
    <dgm:cxn modelId="{E8F04F00-BAC5-469F-A9D6-5CA242418877}" type="presParOf" srcId="{8C606C88-C835-47BC-9322-5FC2ADEF6543}" destId="{66374EE0-7698-4AEB-89D9-122DD59C3C0A}" srcOrd="1" destOrd="0" presId="urn:microsoft.com/office/officeart/2005/8/layout/orgChart1"/>
    <dgm:cxn modelId="{C5F2914F-F498-48B4-BDC2-5AEAA2B2B53A}" type="presParOf" srcId="{8C606C88-C835-47BC-9322-5FC2ADEF6543}" destId="{C78C4B9C-2CAF-4BC0-94BA-54FF1783B00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8F79A-234C-436C-8537-13C539FFFB1B}">
      <dsp:nvSpPr>
        <dsp:cNvPr id="0" name=""/>
        <dsp:cNvSpPr/>
      </dsp:nvSpPr>
      <dsp:spPr>
        <a:xfrm>
          <a:off x="7700878" y="1961704"/>
          <a:ext cx="187732" cy="2406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298"/>
              </a:lnTo>
              <a:lnTo>
                <a:pt x="187732" y="2406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E00BE-18BB-4BA8-9C8D-749876D6E1F9}">
      <dsp:nvSpPr>
        <dsp:cNvPr id="0" name=""/>
        <dsp:cNvSpPr/>
      </dsp:nvSpPr>
      <dsp:spPr>
        <a:xfrm>
          <a:off x="7700878" y="1961704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983B2-D17B-490F-B747-6A61FC1515E6}">
      <dsp:nvSpPr>
        <dsp:cNvPr id="0" name=""/>
        <dsp:cNvSpPr/>
      </dsp:nvSpPr>
      <dsp:spPr>
        <a:xfrm>
          <a:off x="7700878" y="1961704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F13C6-A8C8-45F2-A479-AAE1768A121B}">
      <dsp:nvSpPr>
        <dsp:cNvPr id="0" name=""/>
        <dsp:cNvSpPr/>
      </dsp:nvSpPr>
      <dsp:spPr>
        <a:xfrm>
          <a:off x="4437120" y="1076669"/>
          <a:ext cx="3764379" cy="2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45"/>
              </a:lnTo>
              <a:lnTo>
                <a:pt x="3764379" y="127845"/>
              </a:lnTo>
              <a:lnTo>
                <a:pt x="3764379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232F-E05A-40D9-BF0A-26B9BFC96A41}">
      <dsp:nvSpPr>
        <dsp:cNvPr id="0" name=""/>
        <dsp:cNvSpPr/>
      </dsp:nvSpPr>
      <dsp:spPr>
        <a:xfrm>
          <a:off x="6186501" y="1961704"/>
          <a:ext cx="187732" cy="1595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587"/>
              </a:lnTo>
              <a:lnTo>
                <a:pt x="187732" y="1595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0F6D3-D50A-4767-B984-33C5BB6A19C6}">
      <dsp:nvSpPr>
        <dsp:cNvPr id="0" name=""/>
        <dsp:cNvSpPr/>
      </dsp:nvSpPr>
      <dsp:spPr>
        <a:xfrm>
          <a:off x="6186501" y="1961704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CDE3D-FEAC-416A-889C-307E30AB365D}">
      <dsp:nvSpPr>
        <dsp:cNvPr id="0" name=""/>
        <dsp:cNvSpPr/>
      </dsp:nvSpPr>
      <dsp:spPr>
        <a:xfrm>
          <a:off x="4437120" y="1076669"/>
          <a:ext cx="2250001" cy="2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45"/>
              </a:lnTo>
              <a:lnTo>
                <a:pt x="2250001" y="127845"/>
              </a:lnTo>
              <a:lnTo>
                <a:pt x="2250001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7DDBE-C28A-4B1A-8B58-D253E1A7037D}">
      <dsp:nvSpPr>
        <dsp:cNvPr id="0" name=""/>
        <dsp:cNvSpPr/>
      </dsp:nvSpPr>
      <dsp:spPr>
        <a:xfrm>
          <a:off x="4672124" y="1961704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A008F-1715-4791-8A05-E654357D86E9}">
      <dsp:nvSpPr>
        <dsp:cNvPr id="0" name=""/>
        <dsp:cNvSpPr/>
      </dsp:nvSpPr>
      <dsp:spPr>
        <a:xfrm>
          <a:off x="4672124" y="1961704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27AC3-65E5-4279-AB6C-FF29F4777C80}">
      <dsp:nvSpPr>
        <dsp:cNvPr id="0" name=""/>
        <dsp:cNvSpPr/>
      </dsp:nvSpPr>
      <dsp:spPr>
        <a:xfrm>
          <a:off x="4672124" y="1961704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4C186-6706-4C47-83D6-D88B8F2CD970}">
      <dsp:nvSpPr>
        <dsp:cNvPr id="0" name=""/>
        <dsp:cNvSpPr/>
      </dsp:nvSpPr>
      <dsp:spPr>
        <a:xfrm>
          <a:off x="4437120" y="1076669"/>
          <a:ext cx="735624" cy="2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45"/>
              </a:lnTo>
              <a:lnTo>
                <a:pt x="735624" y="127845"/>
              </a:lnTo>
              <a:lnTo>
                <a:pt x="735624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E6985-F752-4BDA-8FE4-7B8504145076}">
      <dsp:nvSpPr>
        <dsp:cNvPr id="0" name=""/>
        <dsp:cNvSpPr/>
      </dsp:nvSpPr>
      <dsp:spPr>
        <a:xfrm>
          <a:off x="3157746" y="1961704"/>
          <a:ext cx="187732" cy="241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494"/>
              </a:lnTo>
              <a:lnTo>
                <a:pt x="187732" y="24154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67A1E-A551-451C-92B1-2506992CFEDB}">
      <dsp:nvSpPr>
        <dsp:cNvPr id="0" name=""/>
        <dsp:cNvSpPr/>
      </dsp:nvSpPr>
      <dsp:spPr>
        <a:xfrm>
          <a:off x="3157746" y="1961704"/>
          <a:ext cx="187732" cy="1526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892"/>
              </a:lnTo>
              <a:lnTo>
                <a:pt x="187732" y="1526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AB086-2BA7-4FA0-8267-8AAFB575C3E3}">
      <dsp:nvSpPr>
        <dsp:cNvPr id="0" name=""/>
        <dsp:cNvSpPr/>
      </dsp:nvSpPr>
      <dsp:spPr>
        <a:xfrm>
          <a:off x="3157746" y="1961704"/>
          <a:ext cx="187732" cy="60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02"/>
              </a:lnTo>
              <a:lnTo>
                <a:pt x="187732" y="6070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D105A-5A0B-449E-AACD-3CD5ED3BAB58}">
      <dsp:nvSpPr>
        <dsp:cNvPr id="0" name=""/>
        <dsp:cNvSpPr/>
      </dsp:nvSpPr>
      <dsp:spPr>
        <a:xfrm>
          <a:off x="3658367" y="1076669"/>
          <a:ext cx="778752" cy="259258"/>
        </a:xfrm>
        <a:custGeom>
          <a:avLst/>
          <a:gdLst/>
          <a:ahLst/>
          <a:cxnLst/>
          <a:rect l="0" t="0" r="0" b="0"/>
          <a:pathLst>
            <a:path>
              <a:moveTo>
                <a:pt x="778752" y="0"/>
              </a:moveTo>
              <a:lnTo>
                <a:pt x="778752" y="127845"/>
              </a:lnTo>
              <a:lnTo>
                <a:pt x="0" y="127845"/>
              </a:lnTo>
              <a:lnTo>
                <a:pt x="0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6551-E469-4959-8D0F-B769243F7A15}">
      <dsp:nvSpPr>
        <dsp:cNvPr id="0" name=""/>
        <dsp:cNvSpPr/>
      </dsp:nvSpPr>
      <dsp:spPr>
        <a:xfrm>
          <a:off x="1610378" y="1931654"/>
          <a:ext cx="195116" cy="74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341"/>
              </a:lnTo>
              <a:lnTo>
                <a:pt x="195116" y="7443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9416D-89C6-48B3-9451-8E23DBAF9C8D}">
      <dsp:nvSpPr>
        <dsp:cNvPr id="0" name=""/>
        <dsp:cNvSpPr/>
      </dsp:nvSpPr>
      <dsp:spPr>
        <a:xfrm>
          <a:off x="2110999" y="1076669"/>
          <a:ext cx="2326121" cy="229209"/>
        </a:xfrm>
        <a:custGeom>
          <a:avLst/>
          <a:gdLst/>
          <a:ahLst/>
          <a:cxnLst/>
          <a:rect l="0" t="0" r="0" b="0"/>
          <a:pathLst>
            <a:path>
              <a:moveTo>
                <a:pt x="2326121" y="0"/>
              </a:moveTo>
              <a:lnTo>
                <a:pt x="2326121" y="97796"/>
              </a:lnTo>
              <a:lnTo>
                <a:pt x="0" y="97796"/>
              </a:lnTo>
              <a:lnTo>
                <a:pt x="0" y="229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597ED-FE84-4463-87E0-F58B12D9FE6C}">
      <dsp:nvSpPr>
        <dsp:cNvPr id="0" name=""/>
        <dsp:cNvSpPr/>
      </dsp:nvSpPr>
      <dsp:spPr>
        <a:xfrm>
          <a:off x="128992" y="1961704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CB647-3E62-4350-992C-D4F215AADA44}">
      <dsp:nvSpPr>
        <dsp:cNvPr id="0" name=""/>
        <dsp:cNvSpPr/>
      </dsp:nvSpPr>
      <dsp:spPr>
        <a:xfrm>
          <a:off x="128992" y="1961704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8D06A-0AD3-4217-9EA7-E4658136222B}">
      <dsp:nvSpPr>
        <dsp:cNvPr id="0" name=""/>
        <dsp:cNvSpPr/>
      </dsp:nvSpPr>
      <dsp:spPr>
        <a:xfrm>
          <a:off x="128992" y="1961704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DEAF-EE99-4FB6-9A6A-3BB8ECCA2FF5}">
      <dsp:nvSpPr>
        <dsp:cNvPr id="0" name=""/>
        <dsp:cNvSpPr/>
      </dsp:nvSpPr>
      <dsp:spPr>
        <a:xfrm>
          <a:off x="629612" y="1076669"/>
          <a:ext cx="3807507" cy="259258"/>
        </a:xfrm>
        <a:custGeom>
          <a:avLst/>
          <a:gdLst/>
          <a:ahLst/>
          <a:cxnLst/>
          <a:rect l="0" t="0" r="0" b="0"/>
          <a:pathLst>
            <a:path>
              <a:moveTo>
                <a:pt x="3807507" y="0"/>
              </a:moveTo>
              <a:lnTo>
                <a:pt x="3807507" y="127845"/>
              </a:lnTo>
              <a:lnTo>
                <a:pt x="0" y="127845"/>
              </a:lnTo>
              <a:lnTo>
                <a:pt x="0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2913B-2752-49DB-AC4E-84A17A34017A}">
      <dsp:nvSpPr>
        <dsp:cNvPr id="0" name=""/>
        <dsp:cNvSpPr/>
      </dsp:nvSpPr>
      <dsp:spPr>
        <a:xfrm>
          <a:off x="2047758" y="342797"/>
          <a:ext cx="1513989" cy="770405"/>
        </a:xfrm>
        <a:prstGeom prst="pentagon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Head Coach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Mario Gagnon </a:t>
          </a:r>
        </a:p>
      </dsp:txBody>
      <dsp:txXfrm>
        <a:off x="2336905" y="524664"/>
        <a:ext cx="935695" cy="588536"/>
      </dsp:txXfrm>
    </dsp:sp>
    <dsp:sp modelId="{ECF80879-D9A3-4482-B71B-CD6C036E580D}">
      <dsp:nvSpPr>
        <dsp:cNvPr id="0" name=""/>
        <dsp:cNvSpPr/>
      </dsp:nvSpPr>
      <dsp:spPr>
        <a:xfrm>
          <a:off x="3811344" y="450894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President Andy Benson</a:t>
          </a:r>
        </a:p>
      </dsp:txBody>
      <dsp:txXfrm>
        <a:off x="3811344" y="450894"/>
        <a:ext cx="1251551" cy="625775"/>
      </dsp:txXfrm>
    </dsp:sp>
    <dsp:sp modelId="{670E8DD7-2EB8-493E-8596-2511D3113B1C}">
      <dsp:nvSpPr>
        <dsp:cNvPr id="0" name=""/>
        <dsp:cNvSpPr/>
      </dsp:nvSpPr>
      <dsp:spPr>
        <a:xfrm>
          <a:off x="3836" y="133592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Vice-President Eric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Belliveau</a:t>
          </a:r>
          <a:endParaRPr lang="en-U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36" y="1335928"/>
        <a:ext cx="1251551" cy="625775"/>
      </dsp:txXfrm>
    </dsp:sp>
    <dsp:sp modelId="{41340B10-EA2F-4AEB-AA68-2EAEC5705D9B}">
      <dsp:nvSpPr>
        <dsp:cNvPr id="0" name=""/>
        <dsp:cNvSpPr/>
      </dsp:nvSpPr>
      <dsp:spPr>
        <a:xfrm>
          <a:off x="316724" y="2224530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 Group Reps (NG – U16)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24" y="2224530"/>
        <a:ext cx="1251551" cy="625775"/>
      </dsp:txXfrm>
    </dsp:sp>
    <dsp:sp modelId="{B1E40A86-6F3B-47D7-A690-F63BF7AE0A05}">
      <dsp:nvSpPr>
        <dsp:cNvPr id="0" name=""/>
        <dsp:cNvSpPr/>
      </dsp:nvSpPr>
      <dsp:spPr>
        <a:xfrm>
          <a:off x="316724" y="3113131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Sponsorship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24" y="3113131"/>
        <a:ext cx="1251551" cy="625775"/>
      </dsp:txXfrm>
    </dsp:sp>
    <dsp:sp modelId="{25F68A3A-37E3-4F16-B5A3-A185220E256E}">
      <dsp:nvSpPr>
        <dsp:cNvPr id="0" name=""/>
        <dsp:cNvSpPr/>
      </dsp:nvSpPr>
      <dsp:spPr>
        <a:xfrm>
          <a:off x="316724" y="4001733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Year-end Survey Coordinator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24" y="4001733"/>
        <a:ext cx="1251551" cy="625775"/>
      </dsp:txXfrm>
    </dsp:sp>
    <dsp:sp modelId="{A4001FB3-8AFA-4E31-AC6F-8E8E22C4295A}">
      <dsp:nvSpPr>
        <dsp:cNvPr id="0" name=""/>
        <dsp:cNvSpPr/>
      </dsp:nvSpPr>
      <dsp:spPr>
        <a:xfrm>
          <a:off x="1485223" y="130587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Treasurer Chantal Martel</a:t>
          </a:r>
          <a:endParaRPr lang="en-US" sz="1200" b="1" kern="1200" dirty="0"/>
        </a:p>
      </dsp:txBody>
      <dsp:txXfrm>
        <a:off x="1485223" y="1305878"/>
        <a:ext cx="1251551" cy="625775"/>
      </dsp:txXfrm>
    </dsp:sp>
    <dsp:sp modelId="{B0A1CD7E-2F1B-4B96-B3DC-84E8C728D5F6}">
      <dsp:nvSpPr>
        <dsp:cNvPr id="0" name=""/>
        <dsp:cNvSpPr/>
      </dsp:nvSpPr>
      <dsp:spPr>
        <a:xfrm>
          <a:off x="1805495" y="236310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Registrar       Janik St-Jean</a:t>
          </a:r>
          <a:endParaRPr lang="en-US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05495" y="2363108"/>
        <a:ext cx="1251551" cy="625775"/>
      </dsp:txXfrm>
    </dsp:sp>
    <dsp:sp modelId="{381CDE00-C82D-4910-B289-441673698AF9}">
      <dsp:nvSpPr>
        <dsp:cNvPr id="0" name=""/>
        <dsp:cNvSpPr/>
      </dsp:nvSpPr>
      <dsp:spPr>
        <a:xfrm>
          <a:off x="3032591" y="133592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Race C</a:t>
          </a:r>
          <a:r>
            <a:rPr kumimoji="1" lang="en-US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oordinator </a:t>
          </a:r>
          <a:r>
            <a:rPr kumimoji="1" lang="en-US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Cédric</a:t>
          </a:r>
          <a:r>
            <a:rPr kumimoji="1" lang="en-US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1" lang="en-US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Perron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2591" y="1335928"/>
        <a:ext cx="1251551" cy="625775"/>
      </dsp:txXfrm>
    </dsp:sp>
    <dsp:sp modelId="{324F9BEA-1D1F-4D1C-BA67-391A5856CB03}">
      <dsp:nvSpPr>
        <dsp:cNvPr id="0" name=""/>
        <dsp:cNvSpPr/>
      </dsp:nvSpPr>
      <dsp:spPr>
        <a:xfrm>
          <a:off x="3345479" y="2224530"/>
          <a:ext cx="1251551" cy="688353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Equipment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Manager          Matt Wheatley</a:t>
          </a:r>
          <a:endParaRPr kumimoji="1" lang="en-US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45479" y="2224530"/>
        <a:ext cx="1251551" cy="688353"/>
      </dsp:txXfrm>
    </dsp:sp>
    <dsp:sp modelId="{C583DCFA-9706-4E06-A920-6EBA5CF41D0B}">
      <dsp:nvSpPr>
        <dsp:cNvPr id="0" name=""/>
        <dsp:cNvSpPr/>
      </dsp:nvSpPr>
      <dsp:spPr>
        <a:xfrm>
          <a:off x="3345479" y="3175709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Officials Coordinator Isabelle Roy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5479" y="3175709"/>
        <a:ext cx="1251551" cy="625775"/>
      </dsp:txXfrm>
    </dsp:sp>
    <dsp:sp modelId="{BD2AD9F1-CECB-4A13-BB85-AF45DF40029F}">
      <dsp:nvSpPr>
        <dsp:cNvPr id="0" name=""/>
        <dsp:cNvSpPr/>
      </dsp:nvSpPr>
      <dsp:spPr>
        <a:xfrm>
          <a:off x="3345479" y="4064311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Timing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Manager        Denis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Cabasson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5479" y="4064311"/>
        <a:ext cx="1251551" cy="625775"/>
      </dsp:txXfrm>
    </dsp:sp>
    <dsp:sp modelId="{C70C52FE-87CF-464E-8569-E690DD200499}">
      <dsp:nvSpPr>
        <dsp:cNvPr id="0" name=""/>
        <dsp:cNvSpPr/>
      </dsp:nvSpPr>
      <dsp:spPr>
        <a:xfrm>
          <a:off x="4546968" y="133592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Branding    Sheldon Shaw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6968" y="1335928"/>
        <a:ext cx="1251551" cy="625775"/>
      </dsp:txXfrm>
    </dsp:sp>
    <dsp:sp modelId="{FB61D7C1-BF78-4E6B-AD68-22D50FA2E65D}">
      <dsp:nvSpPr>
        <dsp:cNvPr id="0" name=""/>
        <dsp:cNvSpPr/>
      </dsp:nvSpPr>
      <dsp:spPr>
        <a:xfrm>
          <a:off x="4859856" y="2224530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Webmaster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Gerrard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Leach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856" y="2224530"/>
        <a:ext cx="1251551" cy="625775"/>
      </dsp:txXfrm>
    </dsp:sp>
    <dsp:sp modelId="{71154A20-6B41-40E2-89E3-2D1BDC014B9B}">
      <dsp:nvSpPr>
        <dsp:cNvPr id="0" name=""/>
        <dsp:cNvSpPr/>
      </dsp:nvSpPr>
      <dsp:spPr>
        <a:xfrm>
          <a:off x="4859856" y="3113131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Wreath Coordinator   Kelly Campbell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856" y="3113131"/>
        <a:ext cx="1251551" cy="625775"/>
      </dsp:txXfrm>
    </dsp:sp>
    <dsp:sp modelId="{47C0D045-D88B-4ACE-BFE3-2BF1D2379472}">
      <dsp:nvSpPr>
        <dsp:cNvPr id="0" name=""/>
        <dsp:cNvSpPr/>
      </dsp:nvSpPr>
      <dsp:spPr>
        <a:xfrm>
          <a:off x="4859856" y="4001733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Team Jacket coordinator     </a:t>
          </a:r>
          <a:r>
            <a:rPr lang="en-US" sz="11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856" y="4001733"/>
        <a:ext cx="1251551" cy="625775"/>
      </dsp:txXfrm>
    </dsp:sp>
    <dsp:sp modelId="{26A92E46-C6A4-46BF-9AC5-BEFA3869AA6E}">
      <dsp:nvSpPr>
        <dsp:cNvPr id="0" name=""/>
        <dsp:cNvSpPr/>
      </dsp:nvSpPr>
      <dsp:spPr>
        <a:xfrm>
          <a:off x="6061346" y="133592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Secretary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Suzane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Tremblay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1346" y="1335928"/>
        <a:ext cx="1251551" cy="625775"/>
      </dsp:txXfrm>
    </dsp:sp>
    <dsp:sp modelId="{F2F9129E-6E51-48F2-8F52-5E778219DDE0}">
      <dsp:nvSpPr>
        <dsp:cNvPr id="0" name=""/>
        <dsp:cNvSpPr/>
      </dsp:nvSpPr>
      <dsp:spPr>
        <a:xfrm>
          <a:off x="6374234" y="2224530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Emergency Cards     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Pascale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Bazinet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234" y="2224530"/>
        <a:ext cx="1251551" cy="625775"/>
      </dsp:txXfrm>
    </dsp:sp>
    <dsp:sp modelId="{4347124D-B628-4EB4-9F9D-462EC1C3C40A}">
      <dsp:nvSpPr>
        <dsp:cNvPr id="0" name=""/>
        <dsp:cNvSpPr/>
      </dsp:nvSpPr>
      <dsp:spPr>
        <a:xfrm>
          <a:off x="6374234" y="3113131"/>
          <a:ext cx="1251551" cy="888319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Athletes of the month      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Jacinthe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Arsenault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234" y="3113131"/>
        <a:ext cx="1251551" cy="888319"/>
      </dsp:txXfrm>
    </dsp:sp>
    <dsp:sp modelId="{93D47C94-5417-4B58-AB43-20C0D0DB82EF}">
      <dsp:nvSpPr>
        <dsp:cNvPr id="0" name=""/>
        <dsp:cNvSpPr/>
      </dsp:nvSpPr>
      <dsp:spPr>
        <a:xfrm>
          <a:off x="7575723" y="1335928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Event Coordinator Karen Benson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5723" y="1335928"/>
        <a:ext cx="1251551" cy="625775"/>
      </dsp:txXfrm>
    </dsp:sp>
    <dsp:sp modelId="{79161157-FD69-43A6-BE45-0C2482446072}">
      <dsp:nvSpPr>
        <dsp:cNvPr id="0" name=""/>
        <dsp:cNvSpPr/>
      </dsp:nvSpPr>
      <dsp:spPr>
        <a:xfrm>
          <a:off x="7888611" y="2224530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Convener  </a:t>
          </a:r>
          <a:r>
            <a:rPr lang="en-US" sz="11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8611" y="2224530"/>
        <a:ext cx="1251551" cy="625775"/>
      </dsp:txXfrm>
    </dsp:sp>
    <dsp:sp modelId="{66DB0AA0-E300-4E75-AE9A-FA8141B4C666}">
      <dsp:nvSpPr>
        <dsp:cNvPr id="0" name=""/>
        <dsp:cNvSpPr/>
      </dsp:nvSpPr>
      <dsp:spPr>
        <a:xfrm>
          <a:off x="7888611" y="3113131"/>
          <a:ext cx="1251551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Edelweiss Banquet           </a:t>
          </a:r>
          <a:r>
            <a:rPr lang="en-US" sz="11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8611" y="3113131"/>
        <a:ext cx="1251551" cy="625775"/>
      </dsp:txXfrm>
    </dsp:sp>
    <dsp:sp modelId="{6A80E8F0-BAA8-4A30-B48D-48A0D2938F68}">
      <dsp:nvSpPr>
        <dsp:cNvPr id="0" name=""/>
        <dsp:cNvSpPr/>
      </dsp:nvSpPr>
      <dsp:spPr>
        <a:xfrm>
          <a:off x="7888611" y="4001733"/>
          <a:ext cx="1251551" cy="732539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Défi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Alpin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(Le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Ralais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Coordinator     </a:t>
          </a:r>
          <a:r>
            <a:rPr lang="en-US" sz="11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TBD</a:t>
          </a:r>
          <a:endParaRPr lang="en-US" sz="11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8611" y="4001733"/>
        <a:ext cx="1251551" cy="732539"/>
      </dsp:txXfrm>
    </dsp:sp>
    <dsp:sp modelId="{29CEB53F-33EA-423C-81F8-A9720F34E3A0}">
      <dsp:nvSpPr>
        <dsp:cNvPr id="0" name=""/>
        <dsp:cNvSpPr/>
      </dsp:nvSpPr>
      <dsp:spPr>
        <a:xfrm>
          <a:off x="5304157" y="447327"/>
          <a:ext cx="1460598" cy="62577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Past President Nathalie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Lepage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4157" y="447327"/>
        <a:ext cx="1460598" cy="62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Nathalie Lepage, PhD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068FDC-55D4-4669-9422-A9B0B9247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9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 i="0"/>
          </a:p>
        </p:txBody>
      </p:sp>
      <p:sp>
        <p:nvSpPr>
          <p:cNvPr id="71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92245804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0244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16067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184304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01155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</a:t>
            </a:r>
            <a:r>
              <a:rPr lang="en-CA" baseline="0" dirty="0" smtClean="0"/>
              <a:t> branding items are considered to be cost neutral – meaning all costs are passed to the purchaser. Important year as we need to evaluate and decide on the clothing contract for the next 3 years. Non Scientific feedback has been positive in terms of </a:t>
            </a:r>
            <a:r>
              <a:rPr lang="en-CA" baseline="0" dirty="0" err="1" smtClean="0"/>
              <a:t>Karbon</a:t>
            </a:r>
            <a:r>
              <a:rPr lang="en-CA" baseline="0" dirty="0" smtClean="0"/>
              <a:t> – both in terms of cost and durability. Lots of opinions on color and color scheme for the club due to changes in the MSSI logo and the addition of the </a:t>
            </a:r>
            <a:r>
              <a:rPr lang="en-CA" baseline="0" dirty="0" err="1" smtClean="0"/>
              <a:t>Kundstadt</a:t>
            </a:r>
            <a:r>
              <a:rPr lang="en-CA" baseline="0" dirty="0" smtClean="0"/>
              <a:t> logo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181235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be updated by Karen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100339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be updated by Karen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420390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 smtClean="0"/>
              <a:t>Karen to update</a:t>
            </a: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2753829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val="3936477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Eric???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46552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Eric to update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3532987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 smtClean="0"/>
              <a:t>Eric to update</a:t>
            </a:r>
            <a:endParaRPr lang="en-CA" altLang="en-US" dirty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*</a:t>
            </a:r>
            <a:endParaRPr lang="en-US" altLang="en-US" sz="1200" i="0"/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07/16/96</a:t>
            </a:r>
            <a:endParaRPr lang="en-US" altLang="en-US" sz="1200" i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*</a:t>
            </a:r>
            <a:endParaRPr lang="en-US" altLang="en-US" sz="1200" i="0"/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##</a:t>
            </a: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403094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Request volunteers for Year-end coordinator (surveys), Social Convener, Edelweiss Banquet and Le </a:t>
            </a:r>
            <a:r>
              <a:rPr lang="en-CA" baseline="0" dirty="0" err="1" smtClean="0"/>
              <a:t>Ralais</a:t>
            </a:r>
            <a:r>
              <a:rPr lang="en-CA" baseline="0" dirty="0" smtClean="0"/>
              <a:t> Coordinators;  Open positions for next year’s Executive will be advertised at the Edelweiss Banquet at the end of the year (President, Event Coordinator)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54504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be updated by Chantal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93629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be updated by Chantal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1803546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</a:t>
            </a:r>
            <a:r>
              <a:rPr lang="en-CA" baseline="0" dirty="0" smtClean="0"/>
              <a:t> be updated by Chantal; need note from Mario on additional training day packs.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3075647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06615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*</a:t>
            </a:r>
            <a:endParaRPr lang="en-US" altLang="en-US" sz="1200" i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07/16/96</a:t>
            </a:r>
            <a:endParaRPr lang="en-US" altLang="en-US" sz="1200" i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*</a:t>
            </a:r>
            <a:endParaRPr lang="en-US" altLang="en-US" sz="1200" i="0"/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##</a:t>
            </a: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69907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Eric to update, as needed</a:t>
            </a:r>
            <a:r>
              <a:rPr lang="en-CA" baseline="0" dirty="0" smtClean="0"/>
              <a:t>, and elaborate on feedback received and what we’re doing about it.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92269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Confirm with Mario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893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</a:t>
            </a:r>
            <a:r>
              <a:rPr lang="en-CA" baseline="0" dirty="0" smtClean="0"/>
              <a:t> to confirm dates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147545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CA" dirty="0" smtClean="0">
                <a:latin typeface="Times New Roman" charset="0"/>
                <a:ea typeface="ＭＳ Ｐゴシック" charset="0"/>
              </a:rPr>
              <a:t>122 parents</a:t>
            </a:r>
          </a:p>
          <a:p>
            <a:pPr>
              <a:defRPr/>
            </a:pPr>
            <a:endParaRPr lang="en-CA" dirty="0" smtClean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CA" dirty="0">
                <a:latin typeface="Times New Roman" charset="0"/>
                <a:ea typeface="ＭＳ Ｐゴシック" charset="0"/>
              </a:rPr>
              <a:t>	</a:t>
            </a:r>
            <a:r>
              <a:rPr lang="en-CA" dirty="0" smtClean="0">
                <a:latin typeface="Times New Roman" charset="0"/>
                <a:ea typeface="ＭＳ Ｐゴシック" charset="0"/>
              </a:rPr>
              <a:t>- 54</a:t>
            </a:r>
            <a:r>
              <a:rPr lang="en-CA" baseline="0" dirty="0" smtClean="0">
                <a:latin typeface="Times New Roman" charset="0"/>
                <a:ea typeface="ＭＳ Ｐゴシック" charset="0"/>
              </a:rPr>
              <a:t> NG  54 X 2 = 108</a:t>
            </a:r>
          </a:p>
          <a:p>
            <a:pPr>
              <a:defRPr/>
            </a:pPr>
            <a:r>
              <a:rPr lang="en-CA" baseline="0" dirty="0" smtClean="0">
                <a:latin typeface="Times New Roman" charset="0"/>
                <a:ea typeface="ＭＳ Ｐゴシック" charset="0"/>
              </a:rPr>
              <a:t>	- 68 U     68 X 4 = 272</a:t>
            </a:r>
          </a:p>
          <a:p>
            <a:pPr>
              <a:defRPr/>
            </a:pPr>
            <a:endParaRPr lang="en-CA" baseline="0" dirty="0" smtClean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CA" baseline="0" dirty="0" smtClean="0">
                <a:latin typeface="Times New Roman" charset="0"/>
                <a:ea typeface="ＭＳ Ｐゴシック" charset="0"/>
              </a:rPr>
              <a:t>	total = 380   </a:t>
            </a:r>
          </a:p>
          <a:p>
            <a:pPr>
              <a:defRPr/>
            </a:pPr>
            <a:endParaRPr lang="en-CA" baseline="0" dirty="0" smtClean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CA" baseline="0" dirty="0" err="1" smtClean="0">
                <a:latin typeface="Times New Roman" charset="0"/>
                <a:ea typeface="ＭＳ Ｐゴシック" charset="0"/>
              </a:rPr>
              <a:t>Requis</a:t>
            </a:r>
            <a:r>
              <a:rPr lang="en-CA" baseline="0" dirty="0" smtClean="0">
                <a:latin typeface="Times New Roman" charset="0"/>
                <a:ea typeface="ＭＳ Ｐゴシック" charset="0"/>
              </a:rPr>
              <a:t> 60 par course    60 X 5 = 300</a:t>
            </a: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07/16/96</a:t>
            </a:r>
            <a:endParaRPr lang="en-US" sz="1200" i="0"/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131922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07/16/96</a:t>
            </a:r>
            <a:endParaRPr lang="en-US" sz="1200" i="0"/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38391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6751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FC64-BB9A-4E24-B8CA-34BA5AA51EE9}" type="datetimeFigureOut">
              <a:rPr lang="en-US"/>
              <a:pPr>
                <a:defRPr/>
              </a:pPr>
              <a:t>10/28/2017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7C1DB2-E544-426F-B0E3-3CACFB7C2454}" type="slidenum">
              <a:rPr lang="en-US" altLang="fr-FR"/>
              <a:pPr>
                <a:defRPr/>
              </a:pPr>
              <a:t>‹#›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9619-6EA0-49D8-985D-2EB2DBE2E3EF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68EF-9EC7-44F1-B243-E31C07D98A2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5995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C237-A392-4BA9-8701-8E0495CD7706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36AF-D21E-42C9-8564-236A1B2CB46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660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C54F-4E6C-4BC3-A440-701793289F45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B3564C-F1D6-4D53-BC3E-3AC00FF7B5A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2"/>
            <a:ext cx="1907704" cy="7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1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1107-7E20-4B8E-94E5-AC3DA703ED0F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395CC08-D3CA-49D1-B0F5-BCD83352B67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1949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611-418B-4B65-B86F-8F7A47D0BD6F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FC66-2A2D-4FFE-81A1-885CA5E4159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2"/>
            <a:ext cx="1907704" cy="7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CE2B-CC71-4518-A704-7F6DD753E349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DE5-CB3D-488C-BCA0-6DD35AE5E17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9420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0304-814D-43A9-8227-C34FCF1BEAD6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C207-8556-4067-92BE-411E48F0627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246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F619-431B-4DDC-B4C1-F17EE96B3AE0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B1E82-51F5-4C4C-80F9-046D3290864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2"/>
            <a:ext cx="1907704" cy="7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19D9-77C6-4C0B-9520-4F0CF6DC5CC0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6B4A-0A67-46A7-BE31-69131ABE4CC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379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1F63-691D-40A1-BEEE-3943411981FE}" type="datetimeFigureOut">
              <a:rPr lang="en-US"/>
              <a:pPr>
                <a:defRPr/>
              </a:pPr>
              <a:t>10/28/2017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B1DBC2-7320-4FE7-8752-E1F336A86906}" type="slidenum">
              <a:rPr lang="en-US" altLang="fr-FR"/>
              <a:pPr>
                <a:defRPr/>
              </a:pPr>
              <a:t>‹#›</a:t>
            </a:fld>
            <a:endParaRPr lang="en-US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44532F4-AE5E-4174-90E9-9A4C1F83A8E0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6F6031F0-A565-49A4-87F1-BE93EE37307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0" r:id="rId4"/>
    <p:sldLayoutId id="2147484711" r:id="rId5"/>
    <p:sldLayoutId id="2147484712" r:id="rId6"/>
    <p:sldLayoutId id="2147484719" r:id="rId7"/>
    <p:sldLayoutId id="2147484713" r:id="rId8"/>
    <p:sldLayoutId id="2147484720" r:id="rId9"/>
    <p:sldLayoutId id="2147484714" r:id="rId10"/>
    <p:sldLayoutId id="2147484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clipart.com/clipart/Clipart/Calendar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00CC6.C1C9CC3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quebec.qc.ca/" TargetMode="External"/><Relationship Id="rId2" Type="http://schemas.openxmlformats.org/officeDocument/2006/relationships/hyperlink" Target="http://www.skioutaouais.qc.c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clipartguide.com/_pages/1386-0810-2816-0539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Parents’ meeting (U) </a:t>
            </a:r>
            <a:r>
              <a:rPr lang="en-US" altLang="en-US" sz="67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</a:t>
            </a:r>
            <a:r>
              <a:rPr lang="en-US" altLang="en-US" sz="6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parents (U)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100" dirty="0" smtClean="0"/>
              <a:t>October/</a:t>
            </a:r>
            <a:r>
              <a:rPr lang="en-US" altLang="en-US" sz="3100" dirty="0" err="1" smtClean="0"/>
              <a:t>octobre</a:t>
            </a:r>
            <a:r>
              <a:rPr lang="en-US" altLang="en-US" sz="3100" dirty="0" smtClean="0"/>
              <a:t> 2017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3933825"/>
            <a:ext cx="7772400" cy="19431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5400" smtClean="0"/>
              <a:t>Welcome!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CA" altLang="en-US" sz="5400" smtClean="0"/>
              <a:t>Bienvenue!</a:t>
            </a:r>
            <a:endParaRPr lang="en-US" altLang="en-US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766" y="332656"/>
            <a:ext cx="9114234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ＭＳ Ｐゴシック" charset="0"/>
              </a:rPr>
              <a:t> 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Officials/ </a:t>
            </a:r>
            <a:r>
              <a:rPr lang="en-US" dirty="0" err="1" smtClean="0">
                <a:ea typeface="ＭＳ Ｐゴシック" charset="0"/>
              </a:rPr>
              <a:t>Officiels</a:t>
            </a:r>
            <a:endParaRPr lang="en-US" dirty="0">
              <a:ea typeface="ＭＳ Ｐゴシック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72083" y="1475656"/>
            <a:ext cx="8229600" cy="4896544"/>
          </a:xfrm>
        </p:spPr>
        <p:txBody>
          <a:bodyPr/>
          <a:lstStyle/>
          <a:p>
            <a:pPr lvl="2"/>
            <a:endParaRPr lang="en-US" altLang="en-US" sz="2000" dirty="0"/>
          </a:p>
          <a:p>
            <a:r>
              <a:rPr lang="en-US" altLang="en-US" sz="2000" b="1" dirty="0" smtClean="0"/>
              <a:t>Formation des </a:t>
            </a:r>
            <a:r>
              <a:rPr lang="en-US" altLang="en-US" sz="2000" b="1" dirty="0" err="1" smtClean="0"/>
              <a:t>officiels</a:t>
            </a:r>
            <a:r>
              <a:rPr lang="en-US" altLang="en-US" sz="2000" b="1" dirty="0" smtClean="0"/>
              <a:t> / Training for officials (see Isabelle Roy)</a:t>
            </a:r>
          </a:p>
          <a:p>
            <a:pPr lvl="2"/>
            <a:r>
              <a:rPr lang="en-US" altLang="en-US" sz="1700" dirty="0" err="1" smtClean="0"/>
              <a:t>Niveau</a:t>
            </a:r>
            <a:r>
              <a:rPr lang="en-US" altLang="en-US" sz="1700" dirty="0" smtClean="0"/>
              <a:t>/Level I:  06 and 07 Jan 2018, may add more 13/14 Jan</a:t>
            </a:r>
          </a:p>
          <a:p>
            <a:pPr lvl="3"/>
            <a:r>
              <a:rPr lang="en-CA" altLang="en-US" sz="1600" b="1" dirty="0" smtClean="0"/>
              <a:t>A.M. English</a:t>
            </a:r>
          </a:p>
          <a:p>
            <a:pPr lvl="3"/>
            <a:r>
              <a:rPr lang="en-CA" altLang="en-US" sz="1600" b="1" dirty="0" smtClean="0"/>
              <a:t>P.M. </a:t>
            </a:r>
            <a:r>
              <a:rPr lang="en-CA" altLang="en-US" sz="1600" b="1" dirty="0" err="1" smtClean="0"/>
              <a:t>Français</a:t>
            </a:r>
            <a:endParaRPr lang="en-US" altLang="en-US" sz="1600" b="1" dirty="0" smtClean="0"/>
          </a:p>
          <a:p>
            <a:pPr lvl="2"/>
            <a:r>
              <a:rPr lang="en-US" altLang="en-US" sz="1700" dirty="0" err="1" smtClean="0"/>
              <a:t>Niveau</a:t>
            </a:r>
            <a:r>
              <a:rPr lang="en-US" altLang="en-US" sz="1700" dirty="0" smtClean="0"/>
              <a:t>/Level II:  November </a:t>
            </a:r>
            <a:r>
              <a:rPr lang="en-US" altLang="en-US" sz="1700" dirty="0"/>
              <a:t>4</a:t>
            </a:r>
            <a:r>
              <a:rPr lang="en-US" altLang="en-US" sz="1700" dirty="0" smtClean="0"/>
              <a:t>, 2017, 9 am – 4 pm, Edelweiss</a:t>
            </a:r>
          </a:p>
          <a:p>
            <a:pPr lvl="2"/>
            <a:r>
              <a:rPr lang="en-US" altLang="en-US" sz="1700" dirty="0" smtClean="0"/>
              <a:t>All Hands Meeting – November </a:t>
            </a:r>
            <a:r>
              <a:rPr lang="en-US" altLang="en-US" sz="1700" dirty="0" smtClean="0">
                <a:solidFill>
                  <a:srgbClr val="FF0000"/>
                </a:solidFill>
              </a:rPr>
              <a:t>23??</a:t>
            </a:r>
            <a:r>
              <a:rPr lang="en-US" altLang="en-US" sz="1700" dirty="0" smtClean="0"/>
              <a:t>, 2017, Tom Brown Arena (Mandatory for  Level II+ at least every two years)</a:t>
            </a:r>
          </a:p>
          <a:p>
            <a:pPr marL="668337" lvl="2" indent="0">
              <a:buNone/>
            </a:pPr>
            <a:endParaRPr lang="en-CA" altLang="en-US" sz="1700" dirty="0"/>
          </a:p>
          <a:p>
            <a:r>
              <a:rPr lang="en-CA" altLang="en-US" sz="2200" b="1" dirty="0"/>
              <a:t>Parents qualifies:  </a:t>
            </a:r>
            <a:r>
              <a:rPr lang="en-CA" altLang="en-US" sz="2200" b="1" u="sng" dirty="0">
                <a:solidFill>
                  <a:srgbClr val="FF0000"/>
                </a:solidFill>
              </a:rPr>
              <a:t>66/122 </a:t>
            </a:r>
          </a:p>
          <a:p>
            <a:pPr lvl="2"/>
            <a:r>
              <a:rPr lang="en-CA" altLang="en-US" sz="1700" b="1" dirty="0" err="1"/>
              <a:t>Niveau</a:t>
            </a:r>
            <a:r>
              <a:rPr lang="en-CA" altLang="en-US" sz="1700" b="1" dirty="0"/>
              <a:t>  1- 43</a:t>
            </a:r>
          </a:p>
          <a:p>
            <a:pPr lvl="2"/>
            <a:r>
              <a:rPr lang="en-CA" altLang="en-US" sz="1700" b="1" dirty="0" err="1"/>
              <a:t>Niveau</a:t>
            </a:r>
            <a:r>
              <a:rPr lang="en-CA" altLang="en-US" sz="1700" b="1" dirty="0"/>
              <a:t> 2 – 20  (</a:t>
            </a:r>
            <a:r>
              <a:rPr lang="en-CA" altLang="en-US" sz="1700" b="1" dirty="0" err="1"/>
              <a:t>moins</a:t>
            </a:r>
            <a:r>
              <a:rPr lang="en-CA" altLang="en-US" sz="1700" b="1" dirty="0"/>
              <a:t> de 25%)</a:t>
            </a:r>
          </a:p>
          <a:p>
            <a:pPr lvl="2"/>
            <a:r>
              <a:rPr lang="en-CA" altLang="en-US" sz="1700" b="1" dirty="0" err="1"/>
              <a:t>Niveau</a:t>
            </a:r>
            <a:r>
              <a:rPr lang="en-CA" altLang="en-US" sz="1700" b="1" dirty="0"/>
              <a:t> 3 - 3 </a:t>
            </a:r>
          </a:p>
          <a:p>
            <a:pPr marL="668337" lvl="2" indent="0">
              <a:buNone/>
            </a:pPr>
            <a:endParaRPr lang="en-CA" altLang="en-US" sz="1700" dirty="0"/>
          </a:p>
          <a:p>
            <a:r>
              <a:rPr lang="en-CA" altLang="en-US" sz="2200" b="1" dirty="0" smtClean="0"/>
              <a:t>Shadow Positions</a:t>
            </a:r>
            <a:endParaRPr lang="en-US" altLang="en-US" sz="2200" b="1" dirty="0" smtClean="0"/>
          </a:p>
          <a:p>
            <a:pPr marL="0" indent="0"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141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330200"/>
            <a:ext cx="9109074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		Parent </a:t>
            </a:r>
            <a:r>
              <a:rPr lang="en-US" dirty="0" smtClean="0">
                <a:ea typeface="ＭＳ Ｐゴシック" charset="0"/>
              </a:rPr>
              <a:t>involvement / 	</a:t>
            </a:r>
            <a:r>
              <a:rPr lang="en-US" dirty="0" err="1" smtClean="0">
                <a:ea typeface="ＭＳ Ｐゴシック" charset="0"/>
              </a:rPr>
              <a:t>Bénévolat</a:t>
            </a:r>
            <a:endParaRPr lang="en-US" dirty="0">
              <a:ea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9750" y="1473200"/>
            <a:ext cx="8569325" cy="5384800"/>
          </a:xfrm>
        </p:spPr>
        <p:txBody>
          <a:bodyPr/>
          <a:lstStyle/>
          <a:p>
            <a:r>
              <a:rPr lang="en-US" altLang="en-US" b="1" dirty="0" smtClean="0"/>
              <a:t>Race official and volunteering: </a:t>
            </a:r>
          </a:p>
          <a:p>
            <a:pPr lvl="1"/>
            <a:r>
              <a:rPr lang="en-US" altLang="en-US" dirty="0" smtClean="0"/>
              <a:t>All families should complete level 1 training</a:t>
            </a:r>
          </a:p>
          <a:p>
            <a:pPr lvl="1"/>
            <a:r>
              <a:rPr lang="en-US" altLang="en-US" dirty="0" smtClean="0"/>
              <a:t>All families are encouraged to complete level 2</a:t>
            </a:r>
          </a:p>
          <a:p>
            <a:pPr lvl="1"/>
            <a:r>
              <a:rPr lang="en-US" altLang="en-US" dirty="0" smtClean="0"/>
              <a:t>All families should contribute to:</a:t>
            </a:r>
          </a:p>
          <a:p>
            <a:pPr lvl="2"/>
            <a:r>
              <a:rPr lang="en-US" altLang="en-US" dirty="0" smtClean="0"/>
              <a:t>U level - 4 racing activities </a:t>
            </a:r>
          </a:p>
          <a:p>
            <a:pPr lvl="2"/>
            <a:r>
              <a:rPr lang="en-CA" altLang="en-US" dirty="0" smtClean="0"/>
              <a:t>NG Level – 2 racing activities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All level -  one “Pot Luck” contribution, race day</a:t>
            </a:r>
            <a:endParaRPr lang="en-US" altLang="en-US" b="1" dirty="0" smtClean="0"/>
          </a:p>
          <a:p>
            <a:r>
              <a:rPr lang="en-US" altLang="en-US" b="1" dirty="0" err="1" smtClean="0"/>
              <a:t>Statistiques</a:t>
            </a:r>
            <a:r>
              <a:rPr lang="en-US" altLang="en-US" b="1" dirty="0" smtClean="0"/>
              <a:t> 2017</a:t>
            </a:r>
          </a:p>
          <a:p>
            <a:pPr lvl="1"/>
            <a:r>
              <a:rPr lang="en-US" altLang="en-US" dirty="0" err="1" smtClean="0"/>
              <a:t>Niveau</a:t>
            </a:r>
            <a:r>
              <a:rPr lang="en-US" altLang="en-US" dirty="0" smtClean="0"/>
              <a:t> U - </a:t>
            </a:r>
            <a:r>
              <a:rPr lang="en-US" altLang="en-US" dirty="0" err="1"/>
              <a:t>Approx</a:t>
            </a:r>
            <a:r>
              <a:rPr lang="en-US" altLang="en-US" dirty="0"/>
              <a:t> 80% </a:t>
            </a:r>
            <a:r>
              <a:rPr lang="en-US" altLang="en-US" dirty="0" smtClean="0"/>
              <a:t>des </a:t>
            </a:r>
            <a:r>
              <a:rPr lang="en-US" altLang="en-US" dirty="0" err="1" smtClean="0"/>
              <a:t>familles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ont</a:t>
            </a:r>
            <a:r>
              <a:rPr lang="en-US" altLang="en-US" dirty="0" smtClean="0"/>
              <a:t> fait 4 + </a:t>
            </a:r>
            <a:r>
              <a:rPr lang="en-US" altLang="en-US" dirty="0" err="1" smtClean="0"/>
              <a:t>jours</a:t>
            </a:r>
            <a:endParaRPr lang="en-US" altLang="en-US" dirty="0"/>
          </a:p>
          <a:p>
            <a:pPr lvl="1"/>
            <a:r>
              <a:rPr lang="en-US" altLang="en-US" dirty="0" err="1" smtClean="0"/>
              <a:t>Niveau</a:t>
            </a:r>
            <a:r>
              <a:rPr lang="en-US" altLang="en-US" dirty="0" smtClean="0"/>
              <a:t> NG- </a:t>
            </a:r>
            <a:r>
              <a:rPr lang="en-US" altLang="en-US" dirty="0" err="1"/>
              <a:t>Approx</a:t>
            </a:r>
            <a:r>
              <a:rPr lang="en-US" altLang="en-US" dirty="0"/>
              <a:t> 70</a:t>
            </a:r>
            <a:r>
              <a:rPr lang="en-US" altLang="en-US" dirty="0" smtClean="0"/>
              <a:t>% des </a:t>
            </a:r>
            <a:r>
              <a:rPr lang="en-US" altLang="en-US" dirty="0" err="1"/>
              <a:t>familles</a:t>
            </a:r>
            <a:r>
              <a:rPr lang="en-US" altLang="en-US" dirty="0"/>
              <a:t> </a:t>
            </a:r>
            <a:r>
              <a:rPr lang="en-US" altLang="en-US" dirty="0" err="1" smtClean="0"/>
              <a:t>ont</a:t>
            </a:r>
            <a:r>
              <a:rPr lang="en-US" altLang="en-US" dirty="0" smtClean="0"/>
              <a:t> fait 2 </a:t>
            </a:r>
            <a:r>
              <a:rPr lang="en-US" altLang="en-US" dirty="0"/>
              <a:t>+ </a:t>
            </a:r>
            <a:r>
              <a:rPr lang="en-US" altLang="en-US" dirty="0" err="1"/>
              <a:t>jours</a:t>
            </a:r>
            <a:endParaRPr lang="en-US" altLang="en-US" dirty="0"/>
          </a:p>
          <a:p>
            <a:pPr marL="668337" lvl="2" indent="0">
              <a:buNone/>
            </a:pPr>
            <a:endParaRPr lang="en-CA" altLang="en-US" b="1" dirty="0" smtClean="0"/>
          </a:p>
          <a:p>
            <a:r>
              <a:rPr lang="en-CA" altLang="en-US" b="1" dirty="0" smtClean="0"/>
              <a:t>Sign up =  show up please!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3302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		Parent </a:t>
            </a:r>
            <a:r>
              <a:rPr lang="en-US" dirty="0" smtClean="0">
                <a:ea typeface="ＭＳ Ｐゴシック" charset="0"/>
              </a:rPr>
              <a:t>involvement /           </a:t>
            </a:r>
            <a:r>
              <a:rPr lang="en-US" dirty="0" err="1" smtClean="0">
                <a:ea typeface="ＭＳ Ｐゴシック" charset="0"/>
              </a:rPr>
              <a:t>Bénévolat</a:t>
            </a:r>
            <a:r>
              <a:rPr lang="en-US" dirty="0" smtClean="0">
                <a:ea typeface="ＭＳ Ｐゴシック" charset="0"/>
              </a:rPr>
              <a:t> (2)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38493" y="1628800"/>
            <a:ext cx="8497515" cy="5013176"/>
          </a:xfrm>
        </p:spPr>
        <p:txBody>
          <a:bodyPr/>
          <a:lstStyle/>
          <a:p>
            <a:r>
              <a:rPr lang="en-US" altLang="en-US" sz="2400" dirty="0" err="1" smtClean="0"/>
              <a:t>Préparation</a:t>
            </a:r>
            <a:r>
              <a:rPr lang="en-US" altLang="en-US" sz="2400" dirty="0" smtClean="0"/>
              <a:t> - </a:t>
            </a:r>
            <a:r>
              <a:rPr lang="en-US" altLang="en-US" sz="2400" dirty="0" err="1" smtClean="0"/>
              <a:t>jeudi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soir</a:t>
            </a:r>
            <a:r>
              <a:rPr lang="en-US" altLang="en-US" sz="2400" dirty="0" smtClean="0"/>
              <a:t> / </a:t>
            </a:r>
            <a:r>
              <a:rPr lang="en-US" altLang="en-US" sz="2400" dirty="0" err="1" smtClean="0"/>
              <a:t>samedi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matin</a:t>
            </a:r>
            <a:endParaRPr lang="en-US" altLang="en-US" sz="2400" dirty="0" smtClean="0"/>
          </a:p>
          <a:p>
            <a:endParaRPr lang="en-CA" altLang="en-US" sz="2400" dirty="0"/>
          </a:p>
          <a:p>
            <a:r>
              <a:rPr lang="en-CA" altLang="en-US" sz="2400" dirty="0" smtClean="0"/>
              <a:t>Race day  “Pot Luck”</a:t>
            </a:r>
            <a:endParaRPr lang="en-US" altLang="en-US" sz="2400" dirty="0" smtClean="0"/>
          </a:p>
          <a:p>
            <a:pPr marL="0" indent="0">
              <a:buNone/>
            </a:pPr>
            <a:endParaRPr lang="en-CA" altLang="en-US" sz="2400" dirty="0"/>
          </a:p>
          <a:p>
            <a:r>
              <a:rPr lang="en-CA" altLang="en-US" sz="2400" dirty="0" err="1" smtClean="0"/>
              <a:t>Volontaires</a:t>
            </a:r>
            <a:r>
              <a:rPr lang="en-CA" altLang="en-US" sz="2400" dirty="0" smtClean="0"/>
              <a:t> pour les </a:t>
            </a:r>
            <a:r>
              <a:rPr lang="en-CA" altLang="en-US" sz="2400" dirty="0" err="1" smtClean="0"/>
              <a:t>autres</a:t>
            </a:r>
            <a:r>
              <a:rPr lang="en-CA" altLang="en-US" sz="2400" dirty="0" smtClean="0"/>
              <a:t> clubs</a:t>
            </a:r>
          </a:p>
          <a:p>
            <a:pPr marL="0" indent="0">
              <a:buNone/>
            </a:pPr>
            <a:endParaRPr lang="en-CA" altLang="en-US" sz="2400" dirty="0"/>
          </a:p>
          <a:p>
            <a:r>
              <a:rPr lang="en-CA" sz="2400" dirty="0"/>
              <a:t>U10 </a:t>
            </a:r>
            <a:r>
              <a:rPr lang="en-CA" sz="2400" dirty="0" smtClean="0"/>
              <a:t>Skills ??</a:t>
            </a:r>
          </a:p>
          <a:p>
            <a:endParaRPr lang="en-CA" sz="2400" dirty="0"/>
          </a:p>
          <a:p>
            <a:r>
              <a:rPr lang="en-CA" sz="2400" dirty="0" err="1" smtClean="0"/>
              <a:t>Championnats</a:t>
            </a:r>
            <a:r>
              <a:rPr lang="en-CA" sz="2400" dirty="0" smtClean="0"/>
              <a:t> - mi mars</a:t>
            </a:r>
            <a:endParaRPr lang="en-CA" sz="2400" dirty="0"/>
          </a:p>
          <a:p>
            <a:pPr marL="0" indent="0">
              <a:buNone/>
            </a:pPr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658812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CA" dirty="0" smtClean="0">
                <a:ea typeface="ＭＳ Ｐゴシック" charset="0"/>
              </a:rPr>
              <a:t>New Tool – </a:t>
            </a:r>
            <a:r>
              <a:rPr lang="en-CA" dirty="0" err="1" smtClean="0">
                <a:ea typeface="ＭＳ Ｐゴシック" charset="0"/>
              </a:rPr>
              <a:t>SignUpGenius</a:t>
            </a:r>
            <a:endParaRPr lang="en-CA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CA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CA" dirty="0">
                <a:ea typeface="ＭＳ Ｐゴシック" charset="0"/>
              </a:rPr>
              <a:t>Courriel initial </a:t>
            </a:r>
            <a:r>
              <a:rPr lang="en-CA" dirty="0" err="1">
                <a:ea typeface="ＭＳ Ｐゴシック" charset="0"/>
              </a:rPr>
              <a:t>vers</a:t>
            </a:r>
            <a:r>
              <a:rPr lang="en-CA" dirty="0">
                <a:ea typeface="ＭＳ Ｐゴシック" charset="0"/>
              </a:rPr>
              <a:t> le </a:t>
            </a:r>
            <a:r>
              <a:rPr lang="en-CA" dirty="0" smtClean="0">
                <a:ea typeface="ＭＳ Ｐゴシック" charset="0"/>
              </a:rPr>
              <a:t>15 </a:t>
            </a:r>
            <a:r>
              <a:rPr lang="en-CA" dirty="0" err="1" smtClean="0">
                <a:ea typeface="ＭＳ Ｐゴシック" charset="0"/>
              </a:rPr>
              <a:t>décembre</a:t>
            </a:r>
            <a:endParaRPr lang="en-CA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CA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CA" dirty="0" smtClean="0">
                <a:ea typeface="ＭＳ Ｐゴシック" charset="0"/>
              </a:rPr>
              <a:t>Don’t have to sign in, but………</a:t>
            </a:r>
          </a:p>
          <a:p>
            <a:pPr>
              <a:buFont typeface="Wingdings" charset="0"/>
              <a:buChar char="l"/>
              <a:defRPr/>
            </a:pPr>
            <a:endParaRPr lang="en-CA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CA" dirty="0" smtClean="0">
                <a:ea typeface="ＭＳ Ｐゴシック" charset="0"/>
              </a:rPr>
              <a:t>Rappel 2 </a:t>
            </a:r>
            <a:r>
              <a:rPr lang="en-CA" dirty="0" err="1" smtClean="0">
                <a:ea typeface="ＭＳ Ｐゴシック" charset="0"/>
              </a:rPr>
              <a:t>jours</a:t>
            </a:r>
            <a:r>
              <a:rPr lang="en-CA" dirty="0" smtClean="0">
                <a:ea typeface="ＭＳ Ｐゴシック" charset="0"/>
              </a:rPr>
              <a:t> </a:t>
            </a:r>
            <a:r>
              <a:rPr lang="en-CA" dirty="0" err="1" smtClean="0">
                <a:ea typeface="ＭＳ Ｐゴシック" charset="0"/>
              </a:rPr>
              <a:t>avant</a:t>
            </a:r>
            <a:r>
              <a:rPr lang="en-CA" dirty="0" smtClean="0">
                <a:ea typeface="ＭＳ Ｐゴシック" charset="0"/>
              </a:rPr>
              <a:t> </a:t>
            </a:r>
            <a:r>
              <a:rPr lang="en-CA" dirty="0" err="1" smtClean="0">
                <a:ea typeface="ＭＳ Ｐゴシック" charset="0"/>
              </a:rPr>
              <a:t>l’évènement</a:t>
            </a:r>
            <a:endParaRPr lang="en-CA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CA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CA" dirty="0" smtClean="0">
                <a:ea typeface="ＭＳ Ｐゴシック" charset="0"/>
              </a:rPr>
              <a:t>List for chief race/ chief of course </a:t>
            </a:r>
            <a:r>
              <a:rPr lang="en-CA" dirty="0" err="1" smtClean="0">
                <a:ea typeface="ＭＳ Ｐゴシック" charset="0"/>
              </a:rPr>
              <a:t>etc</a:t>
            </a:r>
            <a:r>
              <a:rPr lang="en-CA" dirty="0" smtClean="0">
                <a:ea typeface="ＭＳ Ｐゴシック" charset="0"/>
              </a:rPr>
              <a:t>……</a:t>
            </a:r>
          </a:p>
          <a:p>
            <a:pPr>
              <a:buFont typeface="Wingdings" charset="0"/>
              <a:buChar char="l"/>
              <a:defRPr/>
            </a:pPr>
            <a:endParaRPr lang="en-CA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CA" dirty="0" smtClean="0">
                <a:ea typeface="ＭＳ Ｐゴシック" charset="0"/>
              </a:rPr>
              <a:t> </a:t>
            </a:r>
            <a:r>
              <a:rPr lang="en-CA" dirty="0" err="1" smtClean="0">
                <a:ea typeface="ＭＳ Ｐゴシック" charset="0"/>
              </a:rPr>
              <a:t>Changement</a:t>
            </a:r>
            <a:r>
              <a:rPr lang="en-CA" dirty="0">
                <a:ea typeface="ＭＳ Ｐゴシック" charset="0"/>
              </a:rPr>
              <a:t> </a:t>
            </a:r>
            <a:r>
              <a:rPr lang="en-CA" dirty="0" smtClean="0">
                <a:ea typeface="ＭＳ Ｐゴシック" charset="0"/>
              </a:rPr>
              <a:t>– e-mail</a:t>
            </a:r>
          </a:p>
          <a:p>
            <a:pPr>
              <a:buFont typeface="Wingdings" charset="0"/>
              <a:buChar char="l"/>
              <a:defRPr/>
            </a:pPr>
            <a:endParaRPr lang="en-CA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CA" dirty="0">
              <a:ea typeface="ＭＳ Ｐゴシック" charset="0"/>
            </a:endParaRPr>
          </a:p>
          <a:p>
            <a:pPr lvl="1"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036050" cy="1225551"/>
          </a:xfrm>
        </p:spPr>
        <p:txBody>
          <a:bodyPr anchor="t"/>
          <a:lstStyle/>
          <a:p>
            <a:pPr algn="ctr"/>
            <a:r>
              <a:rPr lang="en-US" altLang="en-US" sz="3600" dirty="0" smtClean="0"/>
              <a:t>		</a:t>
            </a:r>
            <a:br>
              <a:rPr lang="en-US" altLang="en-US" sz="3600" dirty="0" smtClean="0"/>
            </a:br>
            <a:r>
              <a:rPr lang="en-US" altLang="en-US" sz="3600" dirty="0" smtClean="0"/>
              <a:t>		Volunteering </a:t>
            </a:r>
            <a:r>
              <a:rPr lang="en-US" altLang="en-US" sz="3600" dirty="0"/>
              <a:t>Register / Inscription pour le </a:t>
            </a:r>
            <a:r>
              <a:rPr lang="en-US" altLang="en-US" sz="3600" dirty="0" err="1"/>
              <a:t>bénévolat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897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9"/>
            <a:ext cx="9144000" cy="686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27584" y="251284"/>
            <a:ext cx="7921005" cy="838200"/>
          </a:xfrm>
        </p:spPr>
        <p:txBody>
          <a:bodyPr/>
          <a:lstStyle/>
          <a:p>
            <a:pPr algn="ctr">
              <a:defRPr/>
            </a:pPr>
            <a:r>
              <a:rPr lang="en-US" altLang="en-US" sz="2800" dirty="0"/>
              <a:t>Inscription pour le </a:t>
            </a:r>
            <a:r>
              <a:rPr lang="en-US" altLang="en-US" sz="2800" dirty="0" err="1"/>
              <a:t>bénévolat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Volunteering Registration</a:t>
            </a:r>
            <a:endParaRPr lang="en-US" sz="2800" u="sng" dirty="0"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-148832" y="3573016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60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Merci de </a:t>
            </a:r>
            <a:r>
              <a:rPr lang="en-US" sz="6000" b="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votre</a:t>
            </a:r>
            <a:r>
              <a:rPr lang="en-US" sz="60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contribution !</a:t>
            </a:r>
          </a:p>
          <a:p>
            <a:pPr algn="ctr">
              <a:defRPr/>
            </a:pPr>
            <a:r>
              <a:rPr lang="en-US" sz="60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 !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0" y="1560207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Inscription </a:t>
            </a:r>
            <a:r>
              <a:rPr lang="en-US" sz="4400" b="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avant</a:t>
            </a:r>
            <a:r>
              <a:rPr lang="en-US" sz="44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le 07 </a:t>
            </a:r>
            <a:r>
              <a:rPr lang="en-US" sz="4400" b="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Janv</a:t>
            </a:r>
            <a:r>
              <a:rPr lang="en-US" sz="44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2018!</a:t>
            </a:r>
          </a:p>
          <a:p>
            <a:pPr algn="ctr">
              <a:defRPr/>
            </a:pPr>
            <a:r>
              <a:rPr lang="en-US" sz="44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Register before 07 Jan 2018!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328988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92213" y="341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		Branding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827088" y="1703388"/>
            <a:ext cx="770535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Communications</a:t>
            </a:r>
            <a:endParaRPr lang="en-US" altLang="en-US" dirty="0"/>
          </a:p>
          <a:p>
            <a:r>
              <a:rPr lang="en-US" altLang="en-US" dirty="0"/>
              <a:t>      </a:t>
            </a:r>
            <a:r>
              <a:rPr lang="en-CA" b="1" dirty="0"/>
              <a:t>Website – Gerrard </a:t>
            </a:r>
            <a:r>
              <a:rPr lang="en-CA" b="1" dirty="0" smtClean="0"/>
              <a:t>Leach</a:t>
            </a:r>
            <a:endParaRPr lang="en-US" altLang="en-US" b="1" dirty="0"/>
          </a:p>
          <a:p>
            <a:endParaRPr lang="en-US" altLang="en-US" sz="2000" dirty="0"/>
          </a:p>
          <a:p>
            <a:r>
              <a:rPr lang="en-US" altLang="en-US" dirty="0" smtClean="0"/>
              <a:t>Branded Items: </a:t>
            </a:r>
            <a:endParaRPr lang="en-US" altLang="en-US" dirty="0"/>
          </a:p>
          <a:p>
            <a:pPr lvl="0"/>
            <a:r>
              <a:rPr lang="en-CA" dirty="0" smtClean="0"/>
              <a:t>	</a:t>
            </a:r>
            <a:r>
              <a:rPr lang="en-CA" sz="2000" b="1" dirty="0" smtClean="0"/>
              <a:t>Ski </a:t>
            </a:r>
            <a:r>
              <a:rPr lang="en-CA" sz="2000" b="1" dirty="0"/>
              <a:t>Jackets (</a:t>
            </a:r>
            <a:r>
              <a:rPr lang="en-CA" sz="2000" b="1" dirty="0" err="1"/>
              <a:t>Karbon</a:t>
            </a:r>
            <a:r>
              <a:rPr lang="en-CA" sz="2000" b="1" dirty="0"/>
              <a:t>) – delivery end of </a:t>
            </a:r>
            <a:r>
              <a:rPr lang="en-CA" sz="2000" b="1" dirty="0" smtClean="0"/>
              <a:t>November</a:t>
            </a:r>
            <a:endParaRPr lang="en-CA" sz="2000" b="1" dirty="0"/>
          </a:p>
          <a:p>
            <a:pPr lvl="0"/>
            <a:r>
              <a:rPr lang="en-CA" sz="2000" b="1" dirty="0" smtClean="0"/>
              <a:t>	Cow </a:t>
            </a:r>
            <a:r>
              <a:rPr lang="en-CA" sz="2000" b="1" dirty="0"/>
              <a:t>bells</a:t>
            </a:r>
          </a:p>
          <a:p>
            <a:pPr lvl="0"/>
            <a:r>
              <a:rPr lang="en-CA" sz="2000" b="1" dirty="0" smtClean="0"/>
              <a:t>	Ski </a:t>
            </a:r>
            <a:r>
              <a:rPr lang="en-CA" sz="2000" b="1" dirty="0"/>
              <a:t>Boot Bag Badges</a:t>
            </a:r>
          </a:p>
          <a:p>
            <a:pPr lvl="0"/>
            <a:r>
              <a:rPr lang="en-CA" sz="2000" b="1" dirty="0" smtClean="0"/>
              <a:t>	Dryland </a:t>
            </a:r>
            <a:r>
              <a:rPr lang="en-CA" sz="2000" b="1" dirty="0"/>
              <a:t>shirt</a:t>
            </a:r>
          </a:p>
          <a:p>
            <a:pPr lvl="0"/>
            <a:r>
              <a:rPr lang="en-CA" sz="2000" b="1" dirty="0" smtClean="0"/>
              <a:t>	Ski </a:t>
            </a:r>
            <a:r>
              <a:rPr lang="en-CA" sz="2000" b="1" dirty="0"/>
              <a:t>straps</a:t>
            </a:r>
          </a:p>
          <a:p>
            <a:r>
              <a:rPr lang="en-CA" sz="2000" b="1" dirty="0" smtClean="0"/>
              <a:t>	Winter </a:t>
            </a:r>
            <a:r>
              <a:rPr lang="en-CA" sz="2000" b="1" dirty="0"/>
              <a:t>shirt order – accepting feedback for </a:t>
            </a:r>
            <a:r>
              <a:rPr lang="en-CA" sz="2000" b="1" dirty="0" smtClean="0"/>
              <a:t>shirt type 	to </a:t>
            </a:r>
            <a:r>
              <a:rPr lang="en-CA" sz="2000" b="1" dirty="0"/>
              <a:t>order</a:t>
            </a:r>
            <a:endParaRPr lang="en-US" altLang="en-US" sz="2000" b="1" dirty="0" smtClean="0"/>
          </a:p>
          <a:p>
            <a:pPr lvl="1"/>
            <a:endParaRPr lang="en-US" altLang="en-US" sz="2000" b="1" dirty="0" smtClean="0"/>
          </a:p>
          <a:p>
            <a:r>
              <a:rPr lang="en-US" altLang="en-US" dirty="0" smtClean="0"/>
              <a:t>Under </a:t>
            </a:r>
            <a:r>
              <a:rPr lang="en-US" altLang="en-US" dirty="0"/>
              <a:t>consideration:</a:t>
            </a:r>
          </a:p>
          <a:p>
            <a:r>
              <a:rPr lang="en-US" altLang="en-US" dirty="0"/>
              <a:t>	</a:t>
            </a:r>
            <a:r>
              <a:rPr lang="en-US" altLang="en-US" sz="2000" b="1" dirty="0" smtClean="0"/>
              <a:t>Hats/</a:t>
            </a:r>
            <a:r>
              <a:rPr lang="en-US" altLang="en-US" sz="2000" b="1" dirty="0" err="1" smtClean="0"/>
              <a:t>touques</a:t>
            </a:r>
            <a:r>
              <a:rPr lang="en-US" altLang="en-US" sz="2000" b="1" dirty="0" smtClean="0"/>
              <a:t>, Travel Mugs, other items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51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Events outside OSZ calendar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02832"/>
                <a:gridCol w="382676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Pre-season</a:t>
                      </a:r>
                      <a:r>
                        <a:rPr lang="en-US" sz="1800" baseline="0" dirty="0" smtClean="0"/>
                        <a:t> ski training (Sunday River)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 levels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Early season ski training</a:t>
                      </a:r>
                      <a:r>
                        <a:rPr lang="en-CA" sz="1800" baseline="0" dirty="0" smtClean="0"/>
                        <a:t> (Saint-</a:t>
                      </a:r>
                      <a:r>
                        <a:rPr lang="en-CA" sz="1800" baseline="0" dirty="0" err="1" smtClean="0"/>
                        <a:t>Sauveur</a:t>
                      </a:r>
                      <a:r>
                        <a:rPr lang="en-CA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 levels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Défi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carnaval</a:t>
                      </a:r>
                      <a:r>
                        <a:rPr lang="en-US" sz="1800" baseline="0" dirty="0" smtClean="0"/>
                        <a:t> at </a:t>
                      </a:r>
                      <a:r>
                        <a:rPr lang="en-US" sz="1800" dirty="0" smtClean="0"/>
                        <a:t>Le </a:t>
                      </a:r>
                      <a:r>
                        <a:rPr lang="en-US" sz="1800" dirty="0" err="1" smtClean="0"/>
                        <a:t>Relais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NG – U12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Speed 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U14 </a:t>
                      </a:r>
                      <a:r>
                        <a:rPr lang="en-CA" baseline="0" dirty="0" smtClean="0"/>
                        <a:t> and U16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Camp </a:t>
                      </a:r>
                      <a:r>
                        <a:rPr lang="en-US" sz="1800" dirty="0" err="1" smtClean="0"/>
                        <a:t>Relève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year U14- need to</a:t>
                      </a:r>
                      <a:r>
                        <a:rPr lang="en-US" sz="1800" baseline="0" dirty="0" smtClean="0"/>
                        <a:t> qualify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End</a:t>
                      </a:r>
                      <a:r>
                        <a:rPr lang="en-US" sz="1800" baseline="0" dirty="0" smtClean="0"/>
                        <a:t> of season provincials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U12, U14 and U16 – need</a:t>
                      </a:r>
                      <a:r>
                        <a:rPr lang="en-CA" baseline="0" dirty="0" smtClean="0"/>
                        <a:t> to qualify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CAN-AM</a:t>
                      </a:r>
                      <a:r>
                        <a:rPr lang="en-US" sz="1800" baseline="0" dirty="0" smtClean="0"/>
                        <a:t> finals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 14 and U16 – need to qualify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7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Meeting 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Executive team, org chart, volunteers</a:t>
            </a:r>
          </a:p>
          <a:p>
            <a:pPr eaLnBrk="1" hangingPunct="1"/>
            <a:r>
              <a:rPr lang="en-US" altLang="en-US" sz="2400" dirty="0" smtClean="0"/>
              <a:t>Club News </a:t>
            </a:r>
          </a:p>
          <a:p>
            <a:pPr eaLnBrk="1" hangingPunct="1"/>
            <a:r>
              <a:rPr lang="en-US" altLang="en-US" sz="2400" dirty="0" smtClean="0"/>
              <a:t>Coaching</a:t>
            </a:r>
          </a:p>
          <a:p>
            <a:pPr eaLnBrk="1" hangingPunct="1"/>
            <a:r>
              <a:rPr lang="en-US" altLang="en-US" sz="2400" dirty="0" smtClean="0"/>
              <a:t>Race Coordination</a:t>
            </a:r>
          </a:p>
          <a:p>
            <a:pPr eaLnBrk="1" hangingPunct="1"/>
            <a:r>
              <a:rPr lang="en-US" altLang="en-US" sz="2400" dirty="0" smtClean="0"/>
              <a:t>Branding</a:t>
            </a:r>
          </a:p>
          <a:p>
            <a:pPr eaLnBrk="1" hangingPunct="1"/>
            <a:r>
              <a:rPr lang="en-US" altLang="en-US" sz="2400" dirty="0" smtClean="0"/>
              <a:t>Events outside regular </a:t>
            </a:r>
            <a:r>
              <a:rPr lang="en-US" altLang="en-US" sz="2400" dirty="0" err="1" smtClean="0"/>
              <a:t>OSZ</a:t>
            </a:r>
            <a:r>
              <a:rPr lang="en-US" altLang="en-US" sz="2400" dirty="0" smtClean="0"/>
              <a:t> calendar</a:t>
            </a:r>
          </a:p>
          <a:p>
            <a:pPr eaLnBrk="1" hangingPunct="1"/>
            <a:r>
              <a:rPr lang="en-US" altLang="en-US" sz="2400" dirty="0"/>
              <a:t>2017 Season </a:t>
            </a:r>
            <a:r>
              <a:rPr lang="en-US" altLang="en-US" sz="2400" dirty="0" smtClean="0"/>
              <a:t>Feedback</a:t>
            </a:r>
          </a:p>
          <a:p>
            <a:pPr eaLnBrk="1" hangingPunct="1"/>
            <a:r>
              <a:rPr lang="en-US" altLang="en-US" sz="2400" dirty="0" smtClean="0"/>
              <a:t>Awards</a:t>
            </a:r>
          </a:p>
          <a:p>
            <a:pPr eaLnBrk="1" hangingPunct="1"/>
            <a:r>
              <a:rPr lang="en-US" altLang="en-US" sz="2400" dirty="0" smtClean="0"/>
              <a:t>Fundraising</a:t>
            </a:r>
          </a:p>
          <a:p>
            <a:pPr eaLnBrk="1" hangingPunct="1"/>
            <a:r>
              <a:rPr lang="en-US" altLang="en-US" sz="2400" dirty="0"/>
              <a:t>2017 Financials / 2018 </a:t>
            </a:r>
            <a:r>
              <a:rPr lang="en-US" altLang="en-US" sz="2400" dirty="0" smtClean="0"/>
              <a:t>Budget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 smtClean="0"/>
              <a:t>OSZ</a:t>
            </a:r>
            <a:r>
              <a:rPr lang="en-US" altLang="en-US" sz="2400" dirty="0" smtClean="0"/>
              <a:t> Updates, Equipment,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35183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altLang="fr-FR" dirty="0" smtClean="0"/>
              <a:t>        </a:t>
            </a:r>
            <a:r>
              <a:rPr lang="fr-CA" altLang="fr-FR" dirty="0" err="1" smtClean="0"/>
              <a:t>Example</a:t>
            </a:r>
            <a:r>
              <a:rPr lang="fr-CA" altLang="fr-FR" dirty="0" smtClean="0"/>
              <a:t> of </a:t>
            </a:r>
            <a:r>
              <a:rPr lang="fr-CA" altLang="fr-FR" dirty="0" err="1" smtClean="0"/>
              <a:t>expenses</a:t>
            </a:r>
            <a:r>
              <a:rPr lang="fr-CA" altLang="fr-FR" dirty="0" smtClean="0"/>
              <a:t> for    	  </a:t>
            </a:r>
            <a:r>
              <a:rPr lang="fr-CA" altLang="fr-FR" dirty="0" err="1" smtClean="0"/>
              <a:t>outside</a:t>
            </a:r>
            <a:r>
              <a:rPr lang="fr-CA" altLang="fr-FR" dirty="0" smtClean="0"/>
              <a:t> </a:t>
            </a:r>
            <a:r>
              <a:rPr lang="fr-CA" altLang="fr-FR" dirty="0" err="1" smtClean="0"/>
              <a:t>events</a:t>
            </a:r>
            <a:r>
              <a:rPr lang="fr-CA" altLang="fr-FR" dirty="0" smtClean="0"/>
              <a:t> </a:t>
            </a:r>
          </a:p>
        </p:txBody>
      </p:sp>
      <p:graphicFrame>
        <p:nvGraphicFramePr>
          <p:cNvPr id="28710" name="Group 38"/>
          <p:cNvGraphicFramePr>
            <a:graphicFrameLocks noGrp="1"/>
          </p:cNvGraphicFramePr>
          <p:nvPr>
            <p:ph idx="1"/>
            <p:extLst/>
          </p:nvPr>
        </p:nvGraphicFramePr>
        <p:xfrm>
          <a:off x="250825" y="2276475"/>
          <a:ext cx="8605837" cy="4328799"/>
        </p:xfrm>
        <a:graphic>
          <a:graphicData uri="http://schemas.openxmlformats.org/drawingml/2006/table">
            <a:tbl>
              <a:tblPr/>
              <a:tblGrid>
                <a:gridCol w="1584871"/>
                <a:gridCol w="1512994"/>
                <a:gridCol w="1971262"/>
                <a:gridCol w="1971262"/>
                <a:gridCol w="1565448"/>
              </a:tblGrid>
              <a:tr h="736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Expenses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Sunday River Pre-Season Trip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Pre-Season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Sommet Sauveur Trips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Speed camps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Defi carnaval LE RELAIS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2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Accommodation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See Next Slide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Approx. $100 (arranged by the club) for 4-5 days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$125-150 per night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</a:tr>
              <a:tr h="64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Meals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$30- 50 per day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Pay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own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$20-30 per day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$30-50 per day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</a:tr>
              <a:tr h="872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Coaching fees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(accommodation, other expenses incl.)</a:t>
                      </a:r>
                      <a:endParaRPr kumimoji="0" lang="fr-CA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$165 for 3 training days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MSSI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planning 4-pack extra training packages (</a:t>
                      </a: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also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for use Tuesday </a:t>
                      </a: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nights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@ 0.5 per and Fridays)</a:t>
                      </a: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Paid hours 14:30-16:00 (only if applicable)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$50 per training day (paid to club)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D"/>
                    </a:solidFill>
                  </a:tcPr>
                </a:tc>
              </a:tr>
              <a:tr h="639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Lift tickets- Registration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See Next Slide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Edelweiss passes good at </a:t>
                      </a: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MSSI</a:t>
                      </a:r>
                      <a:r>
                        <a:rPr kumimoji="0" lang="fr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kumimoji="0" lang="fr-C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pre-season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$0 (included in race fees)</a:t>
                      </a:r>
                      <a:endParaRPr kumimoji="0" lang="fr-CA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$95 (fees for 2017)  </a:t>
                      </a:r>
                      <a:endParaRPr kumimoji="0" lang="fr-C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04" marR="686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793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dirty="0" smtClean="0"/>
              <a:t>Pre- and Early Season Trip Pricing</a:t>
            </a:r>
            <a:endParaRPr lang="en-US" alt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7950" y="1557338"/>
            <a:ext cx="8928100" cy="5184775"/>
          </a:xfrm>
        </p:spPr>
        <p:txBody>
          <a:bodyPr/>
          <a:lstStyle/>
          <a:p>
            <a:pPr eaLnBrk="1" hangingPunct="1"/>
            <a:r>
              <a:rPr lang="en-CA" altLang="en-US" sz="1800" dirty="0" smtClean="0"/>
              <a:t>Sunday River, Maine, December 7-10 (Friday to Sunday; travel Thursday)</a:t>
            </a:r>
          </a:p>
          <a:p>
            <a:pPr lvl="1" eaLnBrk="1" hangingPunct="1"/>
            <a:r>
              <a:rPr lang="en-CA" altLang="en-US" sz="1800" i="1" dirty="0" smtClean="0"/>
              <a:t>Passports and border consent forms (if bringing someone else’s child or travelling without second parent) required; Travel insurance recommended</a:t>
            </a:r>
            <a:endParaRPr lang="en-CA" altLang="en-US" sz="1800" dirty="0" smtClean="0"/>
          </a:p>
          <a:p>
            <a:pPr lvl="1" eaLnBrk="1" hangingPunct="1"/>
            <a:r>
              <a:rPr lang="en-CA" altLang="en-US" sz="1800" dirty="0" smtClean="0"/>
              <a:t>Studio Hotel room in Grand Summit Resort Hotel (hillside):  $129/night USD</a:t>
            </a:r>
          </a:p>
          <a:p>
            <a:pPr lvl="2" eaLnBrk="1" hangingPunct="1"/>
            <a:r>
              <a:rPr lang="en-CA" altLang="en-US" sz="1800" dirty="0" smtClean="0"/>
              <a:t>Queen </a:t>
            </a:r>
            <a:r>
              <a:rPr lang="en-CA" altLang="en-US" sz="1800" dirty="0" err="1" smtClean="0"/>
              <a:t>murphy</a:t>
            </a:r>
            <a:r>
              <a:rPr lang="en-CA" altLang="en-US" sz="1800" dirty="0" smtClean="0"/>
              <a:t> bed plus Queen pull-out; full kitchen in each room</a:t>
            </a:r>
          </a:p>
          <a:p>
            <a:pPr lvl="2" eaLnBrk="1" hangingPunct="1"/>
            <a:r>
              <a:rPr lang="en-CA" altLang="en-US" sz="1800" dirty="0" smtClean="0"/>
              <a:t>Health club with outdoor heated pool and two hot tubs</a:t>
            </a:r>
          </a:p>
          <a:p>
            <a:pPr lvl="2" eaLnBrk="1" hangingPunct="1"/>
            <a:r>
              <a:rPr lang="en-CA" altLang="en-US" sz="1800" dirty="0" smtClean="0"/>
              <a:t>Games room, coin laundry, free </a:t>
            </a:r>
            <a:r>
              <a:rPr lang="en-CA" altLang="en-US" sz="1800" dirty="0" err="1" smtClean="0"/>
              <a:t>WiFi</a:t>
            </a:r>
            <a:r>
              <a:rPr lang="en-CA" altLang="en-US" sz="1800" dirty="0" smtClean="0"/>
              <a:t>, DVD and X-Box games</a:t>
            </a:r>
          </a:p>
          <a:p>
            <a:pPr lvl="1" eaLnBrk="1" hangingPunct="1"/>
            <a:r>
              <a:rPr lang="en-CA" altLang="en-US" sz="1800" dirty="0" smtClean="0"/>
              <a:t>3 day lift passes for 2 adults and 2 youths (7-18 years old):  $486 USD</a:t>
            </a:r>
          </a:p>
          <a:p>
            <a:pPr lvl="2" eaLnBrk="1" hangingPunct="1"/>
            <a:r>
              <a:rPr lang="en-CA" altLang="en-US" sz="1800" dirty="0" smtClean="0"/>
              <a:t>See September 19 email for other pricing options</a:t>
            </a:r>
          </a:p>
          <a:p>
            <a:pPr lvl="1" eaLnBrk="1" hangingPunct="1"/>
            <a:r>
              <a:rPr lang="en-CA" altLang="en-US" sz="1800" dirty="0" smtClean="0"/>
              <a:t>Coaching costs:  $165 for 3 days (same as last year)</a:t>
            </a:r>
          </a:p>
          <a:p>
            <a:pPr lvl="1" eaLnBrk="1" hangingPunct="1"/>
            <a:r>
              <a:rPr lang="en-CA" altLang="en-US" sz="1800" dirty="0" smtClean="0"/>
              <a:t>All prices in USD except coaching cost, including tax</a:t>
            </a:r>
          </a:p>
          <a:p>
            <a:pPr lvl="1" eaLnBrk="1" hangingPunct="1"/>
            <a:endParaRPr lang="en-CA" altLang="en-US" sz="1800" dirty="0" smtClean="0"/>
          </a:p>
          <a:p>
            <a:pPr lvl="1" eaLnBrk="1" hangingPunct="1"/>
            <a:r>
              <a:rPr lang="en-CA" altLang="en-US" sz="1800" dirty="0" smtClean="0"/>
              <a:t>Last year 32 athletes attended, this year 48 athletes</a:t>
            </a:r>
          </a:p>
          <a:p>
            <a:pPr lvl="1" eaLnBrk="1" hangingPunct="1"/>
            <a:endParaRPr lang="en-CA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16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722312"/>
          </a:xfrm>
        </p:spPr>
        <p:txBody>
          <a:bodyPr/>
          <a:lstStyle/>
          <a:p>
            <a:pPr algn="ctr" eaLnBrk="1" hangingPunct="1"/>
            <a:r>
              <a:rPr lang="en-US" altLang="en-US" sz="4000" dirty="0" err="1" smtClean="0"/>
              <a:t>Défi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Carnaval</a:t>
            </a:r>
            <a:r>
              <a:rPr lang="en-US" altLang="en-US" sz="4000" dirty="0" smtClean="0"/>
              <a:t> Le </a:t>
            </a:r>
            <a:r>
              <a:rPr lang="en-US" altLang="en-US" sz="4000" dirty="0" err="1" smtClean="0"/>
              <a:t>Relais</a:t>
            </a:r>
            <a:endParaRPr lang="en-US" altLang="en-U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89125"/>
            <a:ext cx="7772400" cy="4779963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CA" altLang="en-US" sz="2000" dirty="0" smtClean="0"/>
              <a:t>SQA will announce quota per club</a:t>
            </a:r>
          </a:p>
          <a:p>
            <a:pPr eaLnBrk="1" hangingPunct="1"/>
            <a:r>
              <a:rPr lang="en-CA" altLang="en-US" sz="2000" dirty="0" smtClean="0"/>
              <a:t>Only one person (?) will be able to do initial booking this year (acceptance of quota) and request for additional spots</a:t>
            </a:r>
          </a:p>
          <a:p>
            <a:pPr eaLnBrk="1" hangingPunct="1"/>
            <a:r>
              <a:rPr lang="en-CA" altLang="en-US" sz="2000" dirty="0" smtClean="0"/>
              <a:t>Last year initial quota was 8 but we eventually got all spots requested (15)</a:t>
            </a:r>
          </a:p>
          <a:p>
            <a:pPr eaLnBrk="1" hangingPunct="1"/>
            <a:r>
              <a:rPr lang="en-CA" altLang="en-US" sz="2000" dirty="0" smtClean="0"/>
              <a:t>Respond to the club if interested</a:t>
            </a:r>
          </a:p>
          <a:p>
            <a:pPr eaLnBrk="1" hangingPunct="1"/>
            <a:r>
              <a:rPr lang="en-CA" altLang="en-US" sz="2000" dirty="0" smtClean="0"/>
              <a:t>Priority protocol:</a:t>
            </a:r>
          </a:p>
          <a:p>
            <a:pPr lvl="1" eaLnBrk="1" hangingPunct="1"/>
            <a:r>
              <a:rPr lang="en-CA" altLang="en-US" sz="2000" dirty="0" smtClean="0"/>
              <a:t>2</a:t>
            </a:r>
            <a:r>
              <a:rPr lang="en-CA" altLang="en-US" sz="2000" baseline="30000" dirty="0" smtClean="0"/>
              <a:t>nd</a:t>
            </a:r>
            <a:r>
              <a:rPr lang="en-CA" altLang="en-US" sz="2000" dirty="0" smtClean="0"/>
              <a:t> Year U12 athletes (last year of eligibility)</a:t>
            </a:r>
          </a:p>
          <a:p>
            <a:pPr lvl="1" eaLnBrk="1" hangingPunct="1"/>
            <a:r>
              <a:rPr lang="en-CA" altLang="en-US" sz="2000" dirty="0" smtClean="0"/>
              <a:t>Siblings of attending 2</a:t>
            </a:r>
            <a:r>
              <a:rPr lang="en-CA" altLang="en-US" sz="2000" baseline="30000" dirty="0" smtClean="0"/>
              <a:t>nd</a:t>
            </a:r>
            <a:r>
              <a:rPr lang="en-CA" altLang="en-US" sz="2000" dirty="0" smtClean="0"/>
              <a:t> Year U12 athletes</a:t>
            </a:r>
          </a:p>
          <a:p>
            <a:pPr lvl="1" eaLnBrk="1" hangingPunct="1"/>
            <a:r>
              <a:rPr lang="en-CA" altLang="en-US" sz="2000" dirty="0" smtClean="0"/>
              <a:t>Athletes who have never gone</a:t>
            </a:r>
          </a:p>
          <a:p>
            <a:pPr lvl="1" eaLnBrk="1" hangingPunct="1"/>
            <a:r>
              <a:rPr lang="en-CA" altLang="en-US" sz="2000" dirty="0" smtClean="0"/>
              <a:t>U athletes</a:t>
            </a:r>
          </a:p>
          <a:p>
            <a:pPr lvl="1" eaLnBrk="1" hangingPunct="1"/>
            <a:r>
              <a:rPr lang="en-CA" altLang="en-US" sz="2000" dirty="0" smtClean="0"/>
              <a:t>NG athletes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03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9217025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Dates: Check Edelweiss calendar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Race fee registration + emergency ID: Sat Oct 28</a:t>
            </a:r>
          </a:p>
          <a:p>
            <a:pPr eaLnBrk="1" hangingPunct="1"/>
            <a:r>
              <a:rPr lang="en-US" altLang="en-US" sz="2000" dirty="0" smtClean="0"/>
              <a:t>Level II race official: Nov 4</a:t>
            </a:r>
          </a:p>
          <a:p>
            <a:pPr eaLnBrk="1" hangingPunct="1"/>
            <a:r>
              <a:rPr lang="en-US" altLang="en-US" sz="2000" dirty="0" smtClean="0"/>
              <a:t>Last day of Dry Land &amp; Nutritionist Seminar:  Nov 11</a:t>
            </a:r>
          </a:p>
          <a:p>
            <a:pPr eaLnBrk="1" hangingPunct="1"/>
            <a:r>
              <a:rPr lang="en-US" altLang="en-US" sz="2000" dirty="0" smtClean="0"/>
              <a:t>Optional Pre-Season Training at </a:t>
            </a:r>
            <a:r>
              <a:rPr lang="en-US" altLang="en-US" sz="2000" dirty="0" err="1" smtClean="0"/>
              <a:t>MSS</a:t>
            </a:r>
            <a:r>
              <a:rPr lang="en-US" altLang="en-US" sz="2000" dirty="0" smtClean="0"/>
              <a:t>:  Nov 18, 25, Dec 2</a:t>
            </a:r>
          </a:p>
          <a:p>
            <a:pPr eaLnBrk="1" hangingPunct="1"/>
            <a:r>
              <a:rPr lang="en-US" altLang="en-US" sz="2000" dirty="0" smtClean="0"/>
              <a:t>Optional Pre-Season Trip to Sunday River:  Dec 7-10</a:t>
            </a:r>
          </a:p>
          <a:p>
            <a:pPr eaLnBrk="1" hangingPunct="1"/>
            <a:r>
              <a:rPr lang="en-US" altLang="en-US" sz="2000" dirty="0" smtClean="0"/>
              <a:t>First day of ski season: Saturday Dec 16 (U-Program)</a:t>
            </a:r>
          </a:p>
          <a:p>
            <a:r>
              <a:rPr lang="en-US" altLang="en-US" sz="2000" dirty="0" smtClean="0"/>
              <a:t>Christmas camp (NG and U): Dec 27-30</a:t>
            </a:r>
          </a:p>
          <a:p>
            <a:pPr eaLnBrk="1" hangingPunct="1"/>
            <a:r>
              <a:rPr lang="en-US" altLang="en-US" sz="2000" dirty="0" smtClean="0"/>
              <a:t>Sport psychology sessions:  </a:t>
            </a:r>
            <a:r>
              <a:rPr lang="en-US" altLang="en-US" sz="2000" i="1" dirty="0" smtClean="0"/>
              <a:t>TBD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Edelweiss banquet: </a:t>
            </a:r>
            <a:r>
              <a:rPr lang="en-US" altLang="en-US" sz="2000" dirty="0"/>
              <a:t> </a:t>
            </a:r>
            <a:r>
              <a:rPr lang="en-US" altLang="en-US" sz="2000" i="1" dirty="0" smtClean="0"/>
              <a:t>TBD</a:t>
            </a:r>
            <a:endParaRPr lang="en-U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1748" name="Picture 6" descr="07-january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450"/>
            <a:ext cx="1035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1894681" y="6896"/>
            <a:ext cx="6121400" cy="720502"/>
          </a:xfrm>
        </p:spPr>
        <p:txBody>
          <a:bodyPr/>
          <a:lstStyle/>
          <a:p>
            <a:pPr algn="ctr" eaLnBrk="1" hangingPunct="1"/>
            <a:r>
              <a:rPr lang="fr-CA" altLang="fr-FR" sz="4000" dirty="0" smtClean="0"/>
              <a:t>Awards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1894681" y="1412280"/>
            <a:ext cx="3740150" cy="245864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dirty="0" smtClean="0"/>
              <a:t>4 </a:t>
            </a:r>
            <a:r>
              <a:rPr lang="fr-FR" altLang="fr-FR" dirty="0" err="1" smtClean="0"/>
              <a:t>themes</a:t>
            </a:r>
            <a:r>
              <a:rPr lang="fr-FR" altLang="fr-FR" dirty="0" smtClean="0"/>
              <a:t> </a:t>
            </a:r>
          </a:p>
          <a:p>
            <a:pPr lvl="1" eaLnBrk="1" hangingPunct="1"/>
            <a:r>
              <a:rPr lang="fr-FR" altLang="fr-FR" dirty="0" err="1" smtClean="0"/>
              <a:t>Mid</a:t>
            </a:r>
            <a:r>
              <a:rPr lang="fr-FR" altLang="fr-FR" dirty="0" smtClean="0"/>
              <a:t> Jan</a:t>
            </a:r>
          </a:p>
          <a:p>
            <a:pPr lvl="1" eaLnBrk="1" hangingPunct="1"/>
            <a:r>
              <a:rPr lang="fr-FR" altLang="fr-FR" dirty="0" err="1" smtClean="0"/>
              <a:t>Mid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Feb</a:t>
            </a:r>
            <a:endParaRPr lang="fr-FR" altLang="fr-FR" dirty="0" smtClean="0"/>
          </a:p>
          <a:p>
            <a:pPr lvl="1" eaLnBrk="1" hangingPunct="1"/>
            <a:r>
              <a:rPr lang="fr-FR" altLang="fr-FR" dirty="0" err="1" smtClean="0"/>
              <a:t>Mid</a:t>
            </a:r>
            <a:r>
              <a:rPr lang="fr-FR" altLang="fr-FR" dirty="0" smtClean="0"/>
              <a:t> March</a:t>
            </a:r>
          </a:p>
          <a:p>
            <a:pPr lvl="1" eaLnBrk="1" hangingPunct="1"/>
            <a:r>
              <a:rPr lang="fr-FR" altLang="fr-FR" dirty="0" err="1" smtClean="0"/>
              <a:t>Year</a:t>
            </a:r>
            <a:r>
              <a:rPr lang="fr-FR" altLang="fr-FR" dirty="0" smtClean="0"/>
              <a:t> End  banquet</a:t>
            </a:r>
          </a:p>
          <a:p>
            <a:pPr lvl="2" eaLnBrk="1" hangingPunct="1"/>
            <a:r>
              <a:rPr lang="fr-FR" altLang="fr-FR" dirty="0" smtClean="0"/>
              <a:t>Most </a:t>
            </a:r>
            <a:r>
              <a:rPr lang="fr-FR" altLang="fr-FR" dirty="0" err="1" smtClean="0"/>
              <a:t>improved</a:t>
            </a:r>
            <a:r>
              <a:rPr lang="fr-FR" altLang="fr-FR" dirty="0" smtClean="0"/>
              <a:t> Y0Y U10, U12’ U14’ U16</a:t>
            </a:r>
          </a:p>
          <a:p>
            <a:pPr lvl="2" eaLnBrk="1" hangingPunct="1"/>
            <a:r>
              <a:rPr lang="fr-FR" altLang="fr-FR" dirty="0" smtClean="0"/>
              <a:t>Most </a:t>
            </a:r>
            <a:r>
              <a:rPr lang="fr-FR" altLang="fr-FR" dirty="0" err="1" smtClean="0"/>
              <a:t>outstanding</a:t>
            </a:r>
            <a:r>
              <a:rPr lang="fr-FR" altLang="fr-FR" dirty="0" smtClean="0"/>
              <a:t> U10, U12, U14, U16</a:t>
            </a:r>
          </a:p>
          <a:p>
            <a:pPr lvl="2" eaLnBrk="1" hangingPunct="1"/>
            <a:r>
              <a:rPr lang="fr-FR" altLang="fr-FR" dirty="0" smtClean="0"/>
              <a:t>Ted </a:t>
            </a:r>
            <a:r>
              <a:rPr lang="fr-FR" altLang="fr-FR" dirty="0" err="1" smtClean="0"/>
              <a:t>Puttick</a:t>
            </a:r>
            <a:endParaRPr lang="fr-FR" altLang="fr-FR" dirty="0" smtClean="0"/>
          </a:p>
          <a:p>
            <a:pPr lvl="2" eaLnBrk="1" hangingPunct="1"/>
            <a:r>
              <a:rPr lang="fr-FR" altLang="fr-FR" dirty="0" err="1" smtClean="0"/>
              <a:t>Volunteer</a:t>
            </a:r>
            <a:r>
              <a:rPr lang="fr-FR" altLang="fr-FR" dirty="0" smtClean="0"/>
              <a:t> of the </a:t>
            </a:r>
            <a:r>
              <a:rPr lang="fr-FR" altLang="fr-FR" dirty="0" err="1" smtClean="0"/>
              <a:t>Year</a:t>
            </a:r>
            <a:r>
              <a:rPr lang="fr-FR" altLang="fr-FR" dirty="0" smtClean="0"/>
              <a:t>!</a:t>
            </a:r>
          </a:p>
          <a:p>
            <a:pPr eaLnBrk="1" hangingPunct="1"/>
            <a:endParaRPr lang="fr-CA" altLang="fr-FR" dirty="0" smtClean="0"/>
          </a:p>
          <a:p>
            <a:pPr eaLnBrk="1" hangingPunct="1"/>
            <a:endParaRPr lang="fr-CA" altLang="fr-FR" dirty="0" smtClean="0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54200"/>
            <a:ext cx="18462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939527" y="-98548"/>
            <a:ext cx="8229600" cy="7953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altLang="fr-FR" dirty="0" err="1" smtClean="0"/>
              <a:t>Fundraising</a:t>
            </a:r>
            <a:r>
              <a:rPr lang="is-IS" altLang="fr-FR" dirty="0" smtClean="0"/>
              <a:t>….sponsored by</a:t>
            </a:r>
            <a:endParaRPr lang="fr-CA" altLang="fr-FR" dirty="0"/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 eaLnBrk="1" hangingPunct="1"/>
            <a:r>
              <a:rPr lang="fr-CA" altLang="fr-FR" dirty="0"/>
              <a:t>Sponsor </a:t>
            </a:r>
            <a:r>
              <a:rPr lang="fr-CA" altLang="fr-FR" dirty="0" err="1"/>
              <a:t>letter</a:t>
            </a:r>
            <a:r>
              <a:rPr lang="fr-CA" altLang="fr-FR" dirty="0"/>
              <a:t> </a:t>
            </a:r>
            <a:r>
              <a:rPr lang="fr-CA" altLang="fr-FR" dirty="0" err="1"/>
              <a:t>is</a:t>
            </a:r>
            <a:r>
              <a:rPr lang="fr-CA" altLang="fr-FR" dirty="0"/>
              <a:t> </a:t>
            </a:r>
            <a:r>
              <a:rPr lang="fr-CA" altLang="fr-FR" dirty="0" err="1"/>
              <a:t>available</a:t>
            </a:r>
            <a:r>
              <a:rPr lang="fr-CA" altLang="fr-FR" dirty="0"/>
              <a:t> on </a:t>
            </a:r>
            <a:r>
              <a:rPr lang="fr-CA" altLang="fr-FR" dirty="0" smtClean="0"/>
              <a:t>teamedelweissequipe.com </a:t>
            </a:r>
            <a:endParaRPr lang="fr-CA" altLang="fr-FR" dirty="0"/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 smtClean="0"/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err="1" smtClean="0"/>
              <a:t>Gate</a:t>
            </a:r>
            <a:r>
              <a:rPr lang="fr-CA" altLang="fr-FR" dirty="0" smtClean="0"/>
              <a:t> Panel </a:t>
            </a:r>
            <a:r>
              <a:rPr lang="fr-CA" altLang="fr-FR" dirty="0" err="1" smtClean="0"/>
              <a:t>sponsorthip</a:t>
            </a:r>
            <a:r>
              <a:rPr lang="fr-CA" altLang="fr-FR" dirty="0" smtClean="0"/>
              <a:t> </a:t>
            </a:r>
            <a:r>
              <a:rPr lang="fr-CA" altLang="fr-FR" dirty="0" err="1" smtClean="0"/>
              <a:t>sought</a:t>
            </a:r>
            <a:r>
              <a:rPr lang="fr-CA" altLang="fr-FR" dirty="0" smtClean="0"/>
              <a:t>, 1 </a:t>
            </a:r>
            <a:r>
              <a:rPr lang="fr-CA" altLang="fr-FR" dirty="0" err="1" smtClean="0"/>
              <a:t>leading</a:t>
            </a:r>
            <a:r>
              <a:rPr lang="fr-CA" altLang="fr-FR" dirty="0" smtClean="0"/>
              <a:t> candidate</a:t>
            </a:r>
          </a:p>
          <a:p>
            <a:pPr eaLnBrk="1" hangingPunct="1"/>
            <a:r>
              <a:rPr lang="fr-CA" altLang="fr-FR" dirty="0" smtClean="0"/>
              <a:t>Holiday </a:t>
            </a:r>
            <a:r>
              <a:rPr lang="fr-CA" altLang="fr-FR" dirty="0" err="1" smtClean="0"/>
              <a:t>wreaths</a:t>
            </a:r>
            <a:r>
              <a:rPr lang="fr-CA" altLang="fr-FR" dirty="0" smtClean="0"/>
              <a:t>: </a:t>
            </a:r>
            <a:r>
              <a:rPr lang="fr-CA" altLang="fr-FR" dirty="0" err="1" smtClean="0"/>
              <a:t>we</a:t>
            </a:r>
            <a:r>
              <a:rPr lang="fr-CA" altLang="fr-FR" dirty="0" smtClean="0"/>
              <a:t> </a:t>
            </a:r>
            <a:r>
              <a:rPr lang="fr-CA" altLang="fr-FR" dirty="0" err="1"/>
              <a:t>strongly</a:t>
            </a:r>
            <a:r>
              <a:rPr lang="fr-CA" altLang="fr-FR" dirty="0"/>
              <a:t> encourage 5 </a:t>
            </a:r>
            <a:r>
              <a:rPr lang="fr-CA" altLang="fr-FR" dirty="0" err="1"/>
              <a:t>wreaths</a:t>
            </a:r>
            <a:r>
              <a:rPr lang="fr-CA" altLang="fr-FR" dirty="0"/>
              <a:t> per </a:t>
            </a:r>
            <a:r>
              <a:rPr lang="fr-CA" altLang="fr-FR" dirty="0" err="1" smtClean="0"/>
              <a:t>family</a:t>
            </a:r>
            <a:endParaRPr lang="fr-CA" altLang="fr-FR" dirty="0" smtClean="0"/>
          </a:p>
          <a:p>
            <a:pPr eaLnBrk="1" hangingPunct="1"/>
            <a:r>
              <a:rPr lang="fr-CA" altLang="fr-FR" dirty="0" smtClean="0"/>
              <a:t>Most profitable </a:t>
            </a:r>
            <a:r>
              <a:rPr lang="fr-CA" altLang="fr-FR" dirty="0" err="1" smtClean="0"/>
              <a:t>fundraiser</a:t>
            </a:r>
            <a:r>
              <a:rPr lang="fr-CA" altLang="fr-FR" dirty="0" smtClean="0"/>
              <a:t> </a:t>
            </a:r>
            <a:r>
              <a:rPr lang="fr-CA" altLang="fr-FR" dirty="0" err="1" smtClean="0"/>
              <a:t>is</a:t>
            </a:r>
            <a:r>
              <a:rPr lang="fr-CA" altLang="fr-FR" dirty="0" smtClean="0"/>
              <a:t> a race.</a:t>
            </a:r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 smtClean="0"/>
          </a:p>
          <a:p>
            <a:pPr eaLnBrk="1" hangingPunct="1"/>
            <a:endParaRPr lang="fr-CA" altLang="fr-FR" dirty="0"/>
          </a:p>
        </p:txBody>
      </p:sp>
      <p:pic>
        <p:nvPicPr>
          <p:cNvPr id="41988" name="Picture 6" descr="Sparkly Wrea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87" y="3184204"/>
            <a:ext cx="15128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87478" y="2996952"/>
          <a:ext cx="4740275" cy="1673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825"/>
                <a:gridCol w="900430"/>
                <a:gridCol w="24460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Visibility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Double Black Diamond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$5500 for 3 yrs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950" dirty="0">
                          <a:effectLst/>
                        </a:rPr>
                        <a:t>Logo on racer jackets &amp; web-site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US" sz="950" dirty="0">
                          <a:effectLst/>
                        </a:rPr>
                        <a:t>Logo on </a:t>
                      </a:r>
                      <a:r>
                        <a:rPr lang="en-US" sz="950" dirty="0" err="1">
                          <a:effectLst/>
                        </a:rPr>
                        <a:t>Zoomer</a:t>
                      </a:r>
                      <a:r>
                        <a:rPr lang="en-US" sz="950" dirty="0">
                          <a:effectLst/>
                        </a:rPr>
                        <a:t> finish hut &amp; Start Hut during races.</a:t>
                      </a:r>
                      <a:endParaRPr lang="en-US" sz="11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 dirty="0">
                          <a:effectLst/>
                        </a:rPr>
                        <a:t>Black </a:t>
                      </a:r>
                      <a:r>
                        <a:rPr lang="fr-CA" sz="950" dirty="0" err="1">
                          <a:effectLst/>
                        </a:rPr>
                        <a:t>Diamond</a:t>
                      </a:r>
                      <a:endParaRPr lang="en-US" sz="11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$3500- 3 yrs.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950">
                          <a:effectLst/>
                        </a:rPr>
                        <a:t>Logo on racer jackets &amp; web-site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US" sz="950">
                          <a:effectLst/>
                        </a:rPr>
                        <a:t>Logo on Streif Finish Hut &amp; potential Start Hut during races or Logo on gate panels.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Blue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2500$- 3 yrs.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US" sz="950">
                          <a:effectLst/>
                        </a:rPr>
                        <a:t>Logo on racer jackets &amp; web-site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Green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950">
                          <a:effectLst/>
                        </a:rPr>
                        <a:t>500$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charset="2"/>
                        <a:buChar char=""/>
                      </a:pPr>
                      <a:r>
                        <a:rPr lang="en-US" sz="950" dirty="0">
                          <a:effectLst/>
                        </a:rPr>
                        <a:t>Logo on team web site</a:t>
                      </a:r>
                      <a:endParaRPr lang="en-US" sz="11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7" y="34778"/>
            <a:ext cx="6372709" cy="2622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35" y="2058212"/>
            <a:ext cx="2634202" cy="11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7772400" cy="750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Edelweiss =  Benefits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Kunstadt</a:t>
            </a:r>
            <a:r>
              <a:rPr lang="en-US" altLang="en-US" dirty="0"/>
              <a:t> - Race Team 15% Discount </a:t>
            </a:r>
          </a:p>
          <a:p>
            <a:pPr lvl="1" eaLnBrk="1" hangingPunct="1"/>
            <a:r>
              <a:rPr lang="en-US" altLang="en-US" dirty="0"/>
              <a:t>Regular prices Skis, Equipment, </a:t>
            </a:r>
            <a:r>
              <a:rPr lang="en-US" altLang="en-US" dirty="0" smtClean="0"/>
              <a:t>Clothing</a:t>
            </a:r>
          </a:p>
          <a:p>
            <a:pPr lvl="1" eaLnBrk="1" hangingPunct="1"/>
            <a:r>
              <a:rPr lang="en-US" altLang="en-US" dirty="0" err="1" smtClean="0"/>
              <a:t>Kunstadt</a:t>
            </a:r>
            <a:r>
              <a:rPr lang="en-US" altLang="en-US" dirty="0" smtClean="0"/>
              <a:t> points</a:t>
            </a: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CA" altLang="en-US" dirty="0"/>
              <a:t>Sporting Life – Blue Cards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Racer Nights - savings (Fall) at </a:t>
            </a:r>
            <a:r>
              <a:rPr lang="en-US" altLang="en-US" dirty="0" err="1"/>
              <a:t>Kunstadt</a:t>
            </a:r>
            <a:r>
              <a:rPr lang="en-US" altLang="en-US" dirty="0"/>
              <a:t> and Sporting Life stores- check your emails and/or website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-171400"/>
            <a:ext cx="8229600" cy="1143000"/>
          </a:xfrm>
        </p:spPr>
        <p:txBody>
          <a:bodyPr/>
          <a:lstStyle/>
          <a:p>
            <a:r>
              <a:rPr lang="en-US" smtClean="0"/>
              <a:t>Net Revenue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552" y="1556792"/>
          <a:ext cx="7986795" cy="4377275"/>
        </p:xfrm>
        <a:graphic>
          <a:graphicData uri="http://schemas.openxmlformats.org/drawingml/2006/table">
            <a:tbl>
              <a:tblPr/>
              <a:tblGrid>
                <a:gridCol w="3655114"/>
                <a:gridCol w="1328382"/>
                <a:gridCol w="189769"/>
                <a:gridCol w="1328382"/>
                <a:gridCol w="222772"/>
                <a:gridCol w="1262376"/>
              </a:tblGrid>
              <a:tr h="2310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2017 Budget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2017 Actual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2018 Budget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Revenues net of Variable Costs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Gross Registration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$56,411.00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$56,916.00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$67,523.00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Net Registration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$5,105.50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$9,827.50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$4,417.00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Gross Home Races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$10,758.00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$9,863.00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$6,947.08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Net Home Races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$7,923.00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$6,141.80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$4,586.28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Dry-Land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$3,106.00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$2,756.78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$387.00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Fundrasing and Sponsorship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$2,352.00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$2,460.00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$5,500.00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Net Revenues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$18,486.50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$21,186.08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$14,890.28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Current Cash Balance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$17,278.00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$17,278.00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$15,250.00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Float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$(10,000.00)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$(10,000.00)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$(5,000.00)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Available for Capital Expenditures &amp; Fixed Expenses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$25,764.50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$28,464.08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$25,140.28 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06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 sz="2000"/>
          </a:p>
          <a:p>
            <a:pPr eaLnBrk="1" hangingPunct="1"/>
            <a:endParaRPr lang="en-US" altLang="en-US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0"/>
            <a:ext cx="8229600" cy="1143000"/>
          </a:xfrm>
        </p:spPr>
        <p:txBody>
          <a:bodyPr/>
          <a:lstStyle/>
          <a:p>
            <a:r>
              <a:rPr lang="en-US" smtClean="0"/>
              <a:t>Fixed Expenses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75655" y="1142992"/>
          <a:ext cx="5616624" cy="5468943"/>
        </p:xfrm>
        <a:graphic>
          <a:graphicData uri="http://schemas.openxmlformats.org/drawingml/2006/table">
            <a:tbl>
              <a:tblPr/>
              <a:tblGrid>
                <a:gridCol w="2570418"/>
                <a:gridCol w="934170"/>
                <a:gridCol w="133453"/>
                <a:gridCol w="934170"/>
                <a:gridCol w="156661"/>
                <a:gridCol w="887752"/>
              </a:tblGrid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Expenses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2017 Budget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2017 Actual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2018 Budget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Racing Infrastructure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Timing S/W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$441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Radios (mircophones)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$250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$2,850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3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Misc (Team Snap ,Laptop, Scraper Sharpener, Website, etc.)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$2,848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B-nets, gates, bits, pieces etc.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$5,258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$3,810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Timing wire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$1,100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$-  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Start Shack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$2,600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batteries &amp; drills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$750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27mm poles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$1,900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willy bag for streiff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salt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box repairs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ski vices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Infrastructure Fund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$2,000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Racing Infrastructure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$16,300.00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$13,497.00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$15,410.00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6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Annual fees (Web, Bank, Team Snap, Sign up genius, SQA Gala)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$-  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$130.00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$1,018.00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Coaching Development and Race Day per Diem 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$4,000.00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$7,588.00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$6,120.00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Reps to Banquets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$740.00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$1,277.00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$1,360.00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Branding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$500.00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$422.00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$575.00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Athlete Sponsorship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$500.00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$300.00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$300.00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Capital and Fixed expenses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$22,040.00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$23,214.00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$24,783.00 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32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6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Surplus/Deficit</a:t>
                      </a:r>
                    </a:p>
                  </a:txBody>
                  <a:tcPr marL="3062" marR="3062" marT="30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$(3,553.50)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$(2,027.92)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$(9,892.72)</a:t>
                      </a:r>
                    </a:p>
                  </a:txBody>
                  <a:tcPr marL="3062" marR="3062" marT="30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Rectangle 5"/>
          <p:cNvSpPr>
            <a:spLocks noChangeArrowheads="1"/>
          </p:cNvSpPr>
          <p:nvPr/>
        </p:nvSpPr>
        <p:spPr bwMode="auto">
          <a:xfrm>
            <a:off x="323850" y="5661025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CA" altLang="en-US" sz="1800" b="1" dirty="0">
                <a:solidFill>
                  <a:srgbClr val="FFFFFF"/>
                </a:solidFill>
                <a:latin typeface="Garamond" panose="02020404030301010803" pitchFamily="18" charset="0"/>
              </a:rPr>
              <a:t>Any questions?  </a:t>
            </a:r>
          </a:p>
          <a:p>
            <a:pPr algn="ctr" eaLnBrk="1" hangingPunct="1"/>
            <a:r>
              <a:rPr kumimoji="0" lang="en-CA" altLang="en-US" sz="1800" b="1" dirty="0">
                <a:solidFill>
                  <a:srgbClr val="FFFFFF"/>
                </a:solidFill>
                <a:latin typeface="Garamond" panose="02020404030301010803" pitchFamily="18" charset="0"/>
              </a:rPr>
              <a:t>Also, feel free to see me after if you wish to obtain additional details on the budget</a:t>
            </a:r>
            <a:endParaRPr kumimoji="0" lang="en-US" altLang="en-US" sz="18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9487" name="Rectangle 6"/>
          <p:cNvSpPr>
            <a:spLocks noChangeArrowheads="1"/>
          </p:cNvSpPr>
          <p:nvPr/>
        </p:nvSpPr>
        <p:spPr bwMode="auto">
          <a:xfrm>
            <a:off x="323850" y="1628775"/>
            <a:ext cx="864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CA" altLang="en-US" sz="1800" b="1" i="1" dirty="0">
                <a:solidFill>
                  <a:srgbClr val="FFFFFF"/>
                </a:solidFill>
              </a:rPr>
              <a:t>Because these activities are optional, their cost is absorbed by those choosing to participate.</a:t>
            </a:r>
            <a:endParaRPr kumimoji="0" lang="en-US" altLang="en-US" sz="1800" b="1" i="1" dirty="0">
              <a:solidFill>
                <a:srgbClr val="FFFFFF"/>
              </a:solidFill>
            </a:endParaRPr>
          </a:p>
        </p:txBody>
      </p:sp>
      <p:sp>
        <p:nvSpPr>
          <p:cNvPr id="19488" name="Rectangle 7"/>
          <p:cNvSpPr>
            <a:spLocks noChangeArrowheads="1"/>
          </p:cNvSpPr>
          <p:nvPr/>
        </p:nvSpPr>
        <p:spPr bwMode="auto">
          <a:xfrm>
            <a:off x="5724525" y="6611938"/>
            <a:ext cx="3221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000" i="1"/>
              <a:t>A financial update……by Chantal Martel, Treasurer</a:t>
            </a:r>
            <a:endParaRPr lang="en-US" altLang="en-US" sz="1000" i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3227" y="188639"/>
            <a:ext cx="7021386" cy="742761"/>
          </a:xfrm>
        </p:spPr>
        <p:txBody>
          <a:bodyPr/>
          <a:lstStyle/>
          <a:p>
            <a:r>
              <a:rPr lang="en-US" dirty="0" smtClean="0"/>
              <a:t>Cash Flow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851" y="3212978"/>
          <a:ext cx="8569324" cy="1800199"/>
        </p:xfrm>
        <a:graphic>
          <a:graphicData uri="http://schemas.openxmlformats.org/drawingml/2006/table">
            <a:tbl>
              <a:tblPr/>
              <a:tblGrid>
                <a:gridCol w="3921705"/>
                <a:gridCol w="1425270"/>
                <a:gridCol w="203610"/>
                <a:gridCol w="1425270"/>
                <a:gridCol w="239020"/>
                <a:gridCol w="1354449"/>
              </a:tblGrid>
              <a:tr h="266226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668" marR="5668" marT="5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2017 Budget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2017 Actual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2018 Budget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Cash on Hand to Start the Year</a:t>
                      </a:r>
                    </a:p>
                  </a:txBody>
                  <a:tcPr marL="5668" marR="5668" marT="5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$17,278.00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$17,278.00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$15,250.00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Net Revenues</a:t>
                      </a:r>
                    </a:p>
                  </a:txBody>
                  <a:tcPr marL="5668" marR="5668" marT="5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$18,486.50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$21,186.08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$14,890.28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Capital and Fixed expenses</a:t>
                      </a:r>
                    </a:p>
                  </a:txBody>
                  <a:tcPr marL="5668" marR="5668" marT="5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$22,040.00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$23,214.00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$24,783.00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Surplus/Deficit</a:t>
                      </a:r>
                    </a:p>
                  </a:txBody>
                  <a:tcPr marL="5668" marR="5668" marT="5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$(3,553.50)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$(2,027.92)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$(9,892.72)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Cash on Hand to end the year</a:t>
                      </a:r>
                    </a:p>
                  </a:txBody>
                  <a:tcPr marL="5668" marR="5668" marT="5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$13,724.50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$15,250.08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$5,357.28 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645275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Org chart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5636632"/>
              </p:ext>
            </p:extLst>
          </p:nvPr>
        </p:nvGraphicFramePr>
        <p:xfrm>
          <a:off x="0" y="11430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1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smtClean="0"/>
              <a:t>Race team fees</a:t>
            </a:r>
            <a:endParaRPr lang="en-CA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343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8231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+mj-lt"/>
                        </a:rPr>
                        <a:t>Category</a:t>
                      </a:r>
                      <a:endParaRPr lang="en-CA" sz="2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+mj-lt"/>
                        </a:rPr>
                        <a:t>Age</a:t>
                      </a:r>
                      <a:endParaRPr lang="en-CA" sz="2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+mj-lt"/>
                        </a:rPr>
                        <a:t>Cost</a:t>
                      </a:r>
                      <a:endParaRPr lang="en-CA" sz="2800" dirty="0">
                        <a:latin typeface="+mj-lt"/>
                      </a:endParaRPr>
                    </a:p>
                  </a:txBody>
                  <a:tcPr marT="45726" marB="45726"/>
                </a:tc>
              </a:tr>
              <a:tr h="4716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U16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14-15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$773</a:t>
                      </a:r>
                    </a:p>
                  </a:txBody>
                  <a:tcPr marT="45726" marB="45726"/>
                </a:tc>
              </a:tr>
              <a:tr h="50412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U14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12-13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$709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</a:tr>
              <a:tr h="50412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U12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10-11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$559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</a:tr>
              <a:tr h="50412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U10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8-9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$464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</a:tr>
              <a:tr h="50412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NG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10-12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$345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</a:tr>
              <a:tr h="43210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NG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6-9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j-lt"/>
                        </a:rPr>
                        <a:t>$320</a:t>
                      </a:r>
                      <a:endParaRPr lang="en-CA" sz="1800" dirty="0">
                        <a:latin typeface="+mj-lt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8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OSZ &amp; SQA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Coaching certifications</a:t>
            </a:r>
          </a:p>
          <a:p>
            <a:r>
              <a:rPr lang="en-US" dirty="0" smtClean="0"/>
              <a:t>SQA officials training</a:t>
            </a:r>
          </a:p>
          <a:p>
            <a:r>
              <a:rPr lang="en-US" dirty="0" smtClean="0"/>
              <a:t>Camp </a:t>
            </a:r>
            <a:r>
              <a:rPr lang="en-US" dirty="0" err="1" smtClean="0"/>
              <a:t>releve</a:t>
            </a:r>
            <a:r>
              <a:rPr lang="en-US" dirty="0" smtClean="0"/>
              <a:t>- regional</a:t>
            </a:r>
          </a:p>
          <a:p>
            <a:r>
              <a:rPr lang="en-US" dirty="0" smtClean="0"/>
              <a:t>Speed Camps offered at Mont-Edouard</a:t>
            </a:r>
          </a:p>
          <a:p>
            <a:r>
              <a:rPr lang="en-US" dirty="0" smtClean="0"/>
              <a:t>FIS races at MSM and CF. Great opportunity for officials.</a:t>
            </a:r>
          </a:p>
          <a:p>
            <a:r>
              <a:rPr lang="en-US" dirty="0" smtClean="0"/>
              <a:t>Provincial events:</a:t>
            </a:r>
          </a:p>
          <a:p>
            <a:pPr lvl="1"/>
            <a:r>
              <a:rPr lang="en-US" dirty="0" smtClean="0"/>
              <a:t>U12 – Mont Saint Mathieu 16-18 mars</a:t>
            </a:r>
          </a:p>
          <a:p>
            <a:pPr lvl="1"/>
            <a:r>
              <a:rPr lang="en-US" dirty="0" smtClean="0"/>
              <a:t>U14 – Mont </a:t>
            </a:r>
            <a:r>
              <a:rPr lang="en-US" dirty="0" err="1" smtClean="0"/>
              <a:t>Orford</a:t>
            </a:r>
            <a:r>
              <a:rPr lang="en-US" dirty="0" smtClean="0"/>
              <a:t> 5-8 mars</a:t>
            </a:r>
          </a:p>
          <a:p>
            <a:pPr lvl="1"/>
            <a:r>
              <a:rPr lang="en-US" dirty="0" smtClean="0"/>
              <a:t>U16 – Mont-Edouard 24-28 </a:t>
            </a:r>
            <a:r>
              <a:rPr lang="en-US" dirty="0" err="1"/>
              <a:t>f</a:t>
            </a:r>
            <a:r>
              <a:rPr lang="en-US" dirty="0" err="1" smtClean="0"/>
              <a:t>evrier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15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088" y="981075"/>
          <a:ext cx="7772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U14-U16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Alpin</a:t>
                      </a:r>
                      <a:r>
                        <a:rPr lang="en-US" baseline="0" dirty="0"/>
                        <a:t>e racing helmet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 skis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Slalom skis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 poles,</a:t>
                      </a:r>
                      <a:r>
                        <a:rPr lang="en-US" baseline="0" dirty="0"/>
                        <a:t> slalom 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Edelweiss team jacket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Mouth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Skin suit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Pole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Shin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 Brace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Left Arrow Callout 2"/>
          <p:cNvSpPr/>
          <p:nvPr/>
        </p:nvSpPr>
        <p:spPr bwMode="auto">
          <a:xfrm>
            <a:off x="7885113" y="1341438"/>
            <a:ext cx="1187450" cy="503237"/>
          </a:xfrm>
          <a:prstGeom prst="leftArrowCallout">
            <a:avLst/>
          </a:prstGeom>
          <a:solidFill>
            <a:srgbClr val="FFC000"/>
          </a:solidFill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FIS helmet </a:t>
            </a:r>
          </a:p>
        </p:txBody>
      </p:sp>
    </p:spTree>
    <p:extLst>
      <p:ext uri="{BB962C8B-B14F-4D97-AF65-F5344CB8AC3E}">
        <p14:creationId xmlns:p14="http://schemas.microsoft.com/office/powerpoint/2010/main" val="31355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id:image002.png@01D00CC6.C1C9CC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49300"/>
            <a:ext cx="54419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722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Resources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OSZ</a:t>
            </a:r>
            <a:r>
              <a:rPr lang="en-US" altLang="en-US" dirty="0"/>
              <a:t> Website</a:t>
            </a:r>
          </a:p>
          <a:p>
            <a:pPr lvl="1" eaLnBrk="1" hangingPunct="1"/>
            <a:r>
              <a:rPr lang="en-US" altLang="en-US" dirty="0"/>
              <a:t>Race notices</a:t>
            </a:r>
          </a:p>
          <a:p>
            <a:pPr lvl="1" eaLnBrk="1" hangingPunct="1"/>
            <a:r>
              <a:rPr lang="en-US" altLang="en-US" dirty="0"/>
              <a:t>Points &amp; Standings</a:t>
            </a:r>
          </a:p>
          <a:p>
            <a:pPr lvl="1" eaLnBrk="1" hangingPunct="1"/>
            <a:r>
              <a:rPr lang="en-US" altLang="en-US" dirty="0"/>
              <a:t>Equipment</a:t>
            </a:r>
          </a:p>
          <a:p>
            <a:pPr lvl="1" eaLnBrk="1" hangingPunct="1"/>
            <a:r>
              <a:rPr lang="en-US" altLang="en-US" dirty="0">
                <a:hlinkClick r:id="rId2"/>
              </a:rPr>
              <a:t>http://www.skioutaouais.qc.ca/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SQA</a:t>
            </a:r>
            <a:r>
              <a:rPr lang="en-US" altLang="en-US" dirty="0"/>
              <a:t> website</a:t>
            </a:r>
          </a:p>
          <a:p>
            <a:pPr lvl="1" eaLnBrk="1" hangingPunct="1"/>
            <a:r>
              <a:rPr lang="en-US" altLang="en-US" dirty="0"/>
              <a:t>Ski racing </a:t>
            </a:r>
            <a:r>
              <a:rPr lang="en-US" altLang="en-US" dirty="0" smtClean="0"/>
              <a:t>rules</a:t>
            </a:r>
          </a:p>
          <a:p>
            <a:pPr lvl="1" eaLnBrk="1" hangingPunct="1"/>
            <a:r>
              <a:rPr lang="en-US" altLang="en-US" dirty="0" smtClean="0"/>
              <a:t>Quebec Provincial Events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Audi draw rules and winner</a:t>
            </a:r>
          </a:p>
          <a:p>
            <a:pPr lvl="1" eaLnBrk="1" hangingPunct="1"/>
            <a:r>
              <a:rPr lang="en-US" altLang="en-US" dirty="0">
                <a:hlinkClick r:id="rId3"/>
              </a:rPr>
              <a:t>http://www.skiquebec.qc.ca</a:t>
            </a: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412875"/>
            <a:ext cx="77724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40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smtClean="0">
                <a:solidFill>
                  <a:schemeClr val="tx2"/>
                </a:solidFill>
              </a:rPr>
              <a:t>QUESTIONS???</a:t>
            </a:r>
          </a:p>
          <a:p>
            <a:pPr eaLnBrk="1" hangingPunct="1"/>
            <a:endParaRPr lang="en-CA" altLang="en-US" sz="4400" smtClean="0">
              <a:solidFill>
                <a:schemeClr val="tx2"/>
              </a:solidFill>
            </a:endParaRP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6086" name="Picture 20" descr="snowcli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868863"/>
            <a:ext cx="1370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6" descr="Penguin Santa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16588"/>
            <a:ext cx="628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1700213"/>
            <a:ext cx="8577263" cy="1728787"/>
          </a:xfrm>
          <a:prstGeom prst="rect">
            <a:avLst/>
          </a:prstGeom>
          <a:solidFill>
            <a:srgbClr val="FFFF00"/>
          </a:solidFill>
          <a:ln w="127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en-US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2128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Age Group </a:t>
            </a:r>
            <a:r>
              <a:rPr lang="en-US" altLang="en-US" dirty="0"/>
              <a:t>Reps 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685800" y="1989138"/>
            <a:ext cx="8215313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 smtClean="0"/>
              <a:t>Nancy Greene:  Katie O’Brien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 smtClean="0"/>
              <a:t>U10:  Sheldon Shaw	U12:  Michel Pariseau</a:t>
            </a: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/>
              <a:t>U14</a:t>
            </a:r>
            <a:r>
              <a:rPr lang="en-US" altLang="en-US" dirty="0" smtClean="0"/>
              <a:t>:	  Isabelle Roy	U16:  Kelly Campbell</a:t>
            </a:r>
            <a:endParaRPr lang="en-US" altLang="en-US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1800" dirty="0"/>
              <a:t>Inform race secretary if Edelweiss had any scratches for their upcoming race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1800" dirty="0"/>
              <a:t>Prepare “what happened last week” – posting on Facebook or blog on website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1800" dirty="0"/>
              <a:t>Speed camp (U14, U16). Organize the lodging and meal planning for the speed camp. Register the Edelweiss athletes.  Confirm the parents who will stay overnight at the cottage. Follow-up on payment for each participant.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altLang="en-US" sz="2000" b="1" dirty="0"/>
              <a:t>Tentative Dates: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altLang="en-US" sz="1600" b="1" dirty="0"/>
              <a:t>U14 – February </a:t>
            </a:r>
            <a:r>
              <a:rPr lang="en-CA" altLang="en-US" sz="1600" b="1" dirty="0" smtClean="0"/>
              <a:t>21-24 </a:t>
            </a:r>
            <a:r>
              <a:rPr lang="en-CA" altLang="en-US" sz="1600" b="1" dirty="0"/>
              <a:t>(</a:t>
            </a:r>
            <a:r>
              <a:rPr lang="en-CA" altLang="en-US" sz="1600" b="1" dirty="0" smtClean="0"/>
              <a:t>Calabogie; Optional second day of races Feb. 25)</a:t>
            </a:r>
            <a:endParaRPr lang="en-CA" altLang="en-US" sz="1600" b="1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altLang="en-US" sz="1600" b="1" dirty="0"/>
              <a:t>U16 – February </a:t>
            </a:r>
            <a:r>
              <a:rPr lang="en-CA" altLang="en-US" sz="1600" b="1" dirty="0" smtClean="0"/>
              <a:t>7-11 (MSM</a:t>
            </a:r>
            <a:r>
              <a:rPr lang="en-CA" altLang="en-US" sz="1600" b="1" dirty="0"/>
              <a:t>)</a:t>
            </a:r>
            <a:endParaRPr lang="en-US" altLang="en-US" sz="1600" b="1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Feedback from 2017 Season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Success</a:t>
            </a:r>
            <a:r>
              <a:rPr lang="is-IS" dirty="0" smtClean="0"/>
              <a:t>…</a:t>
            </a:r>
            <a:r>
              <a:rPr lang="en-CA" dirty="0" smtClean="0"/>
              <a:t>53 responses</a:t>
            </a:r>
          </a:p>
          <a:p>
            <a:r>
              <a:rPr lang="en-CA" dirty="0" smtClean="0"/>
              <a:t>coaching</a:t>
            </a:r>
          </a:p>
          <a:p>
            <a:r>
              <a:rPr lang="en-CA" dirty="0" smtClean="0"/>
              <a:t>Sharing of skiing expertise</a:t>
            </a:r>
          </a:p>
          <a:p>
            <a:pPr lvl="1"/>
            <a:r>
              <a:rPr lang="en-CA" dirty="0" err="1" smtClean="0"/>
              <a:t>Kundstadt</a:t>
            </a:r>
            <a:r>
              <a:rPr lang="en-CA" dirty="0" smtClean="0"/>
              <a:t>, Side Cut tuning, tuning machine</a:t>
            </a:r>
          </a:p>
          <a:p>
            <a:r>
              <a:rPr lang="en-CA" dirty="0" smtClean="0"/>
              <a:t>Pre-season Dry-land and Trip</a:t>
            </a:r>
          </a:p>
          <a:p>
            <a:r>
              <a:rPr lang="en-CA" dirty="0" smtClean="0"/>
              <a:t>Athlete Success</a:t>
            </a:r>
          </a:p>
          <a:p>
            <a:r>
              <a:rPr lang="en-CA" dirty="0" smtClean="0"/>
              <a:t>Club spirit.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Areas for improvement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Optional training vs program</a:t>
            </a:r>
          </a:p>
          <a:p>
            <a:pPr lvl="1"/>
            <a:r>
              <a:rPr lang="en-US" dirty="0" smtClean="0"/>
              <a:t>Officials training</a:t>
            </a:r>
          </a:p>
          <a:p>
            <a:pPr lvl="1"/>
            <a:r>
              <a:rPr lang="en-US" dirty="0" smtClean="0"/>
              <a:t>More Social events at </a:t>
            </a:r>
            <a:r>
              <a:rPr lang="en-US" dirty="0" err="1" smtClean="0"/>
              <a:t>Edel</a:t>
            </a:r>
            <a:r>
              <a:rPr lang="en-US" dirty="0" smtClean="0"/>
              <a:t>, </a:t>
            </a:r>
            <a:r>
              <a:rPr lang="en-US" dirty="0" err="1" smtClean="0"/>
              <a:t>incl</a:t>
            </a:r>
            <a:r>
              <a:rPr lang="en-US" dirty="0" smtClean="0"/>
              <a:t> of NG.</a:t>
            </a:r>
          </a:p>
          <a:p>
            <a:pPr lvl="1"/>
            <a:r>
              <a:rPr lang="en-US" dirty="0" smtClean="0"/>
              <a:t>The Race Room</a:t>
            </a:r>
          </a:p>
        </p:txBody>
      </p:sp>
    </p:spTree>
    <p:extLst>
      <p:ext uri="{BB962C8B-B14F-4D97-AF65-F5344CB8AC3E}">
        <p14:creationId xmlns:p14="http://schemas.microsoft.com/office/powerpoint/2010/main" val="7816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CA" dirty="0" smtClean="0"/>
              <a:t>Club News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68" y="1547664"/>
            <a:ext cx="8229600" cy="4905672"/>
          </a:xfrm>
        </p:spPr>
        <p:txBody>
          <a:bodyPr/>
          <a:lstStyle/>
          <a:p>
            <a:r>
              <a:rPr lang="en-CA" sz="2200" dirty="0" smtClean="0"/>
              <a:t>New Start hut for Edelweiss, built by Algonquin College students (coordinated by Matt Wheatley); Inauguration of new </a:t>
            </a:r>
            <a:r>
              <a:rPr lang="en-CA" sz="2200" dirty="0" err="1" smtClean="0"/>
              <a:t>Strief</a:t>
            </a:r>
            <a:r>
              <a:rPr lang="en-CA" sz="2200" dirty="0" smtClean="0"/>
              <a:t> Timing Hut; New timing wiring</a:t>
            </a:r>
          </a:p>
          <a:p>
            <a:r>
              <a:rPr lang="en-CA" sz="2200" dirty="0" smtClean="0"/>
              <a:t>Working on SL homologation for </a:t>
            </a:r>
            <a:r>
              <a:rPr lang="en-CA" sz="2200" dirty="0" err="1" smtClean="0"/>
              <a:t>Strief</a:t>
            </a:r>
            <a:endParaRPr lang="en-CA" sz="2200" dirty="0" smtClean="0"/>
          </a:p>
          <a:p>
            <a:r>
              <a:rPr lang="en-CA" sz="2200" dirty="0" smtClean="0"/>
              <a:t>Preliminary schedule has  5 events at Edelweiss:</a:t>
            </a:r>
          </a:p>
          <a:p>
            <a:pPr lvl="1"/>
            <a:r>
              <a:rPr lang="en-CA" sz="2000" dirty="0" smtClean="0"/>
              <a:t>U16 SL Championships (</a:t>
            </a:r>
            <a:r>
              <a:rPr lang="en-CA" sz="2000" dirty="0" err="1" smtClean="0"/>
              <a:t>Strief</a:t>
            </a:r>
            <a:r>
              <a:rPr lang="en-CA" sz="2000" dirty="0" smtClean="0"/>
              <a:t>)</a:t>
            </a:r>
          </a:p>
          <a:p>
            <a:pPr lvl="1"/>
            <a:r>
              <a:rPr lang="en-CA" sz="2000" dirty="0" smtClean="0"/>
              <a:t>U14 SL (</a:t>
            </a:r>
            <a:r>
              <a:rPr lang="en-CA" sz="2000" dirty="0" err="1" smtClean="0"/>
              <a:t>Strief</a:t>
            </a:r>
            <a:r>
              <a:rPr lang="en-CA" sz="2000" dirty="0" smtClean="0"/>
              <a:t>)</a:t>
            </a:r>
          </a:p>
          <a:p>
            <a:pPr lvl="1"/>
            <a:r>
              <a:rPr lang="en-CA" sz="2000" dirty="0" smtClean="0"/>
              <a:t>U12 </a:t>
            </a:r>
            <a:r>
              <a:rPr lang="en-CA" sz="2000" dirty="0" err="1" smtClean="0"/>
              <a:t>GS</a:t>
            </a:r>
            <a:endParaRPr lang="en-CA" sz="2000" dirty="0" smtClean="0"/>
          </a:p>
          <a:p>
            <a:pPr lvl="1"/>
            <a:r>
              <a:rPr lang="en-CA" sz="2000" dirty="0" smtClean="0"/>
              <a:t>U10 Skills</a:t>
            </a:r>
          </a:p>
          <a:p>
            <a:pPr lvl="1"/>
            <a:r>
              <a:rPr lang="en-CA" sz="2000" dirty="0" smtClean="0"/>
              <a:t>NG</a:t>
            </a:r>
          </a:p>
          <a:p>
            <a:r>
              <a:rPr lang="en-CA" sz="2200" dirty="0" smtClean="0"/>
              <a:t>Preliminary Athlete Numbers (131+):</a:t>
            </a:r>
          </a:p>
          <a:p>
            <a:pPr lvl="1"/>
            <a:r>
              <a:rPr lang="en-CA" sz="2000" dirty="0" smtClean="0"/>
              <a:t>U16:  17	U14:  21		U12:  25</a:t>
            </a:r>
          </a:p>
          <a:p>
            <a:pPr lvl="1"/>
            <a:r>
              <a:rPr lang="en-CA" sz="2000" dirty="0" smtClean="0"/>
              <a:t>U10:  19	NG:  49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56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dirty="0" smtClean="0"/>
              <a:t>Coaching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Head Coach – Mario Gagnon</a:t>
            </a:r>
          </a:p>
          <a:p>
            <a:pPr eaLnBrk="1" hangingPunct="1"/>
            <a:r>
              <a:rPr lang="fr-CA" altLang="fr-FR" dirty="0" smtClean="0"/>
              <a:t>U16 – Nico, Mathieu</a:t>
            </a:r>
          </a:p>
          <a:p>
            <a:pPr eaLnBrk="1" hangingPunct="1"/>
            <a:r>
              <a:rPr lang="fr-CA" altLang="fr-FR" dirty="0" smtClean="0"/>
              <a:t>U14 – Dave, Patrick, Chris</a:t>
            </a:r>
          </a:p>
          <a:p>
            <a:pPr eaLnBrk="1" hangingPunct="1"/>
            <a:r>
              <a:rPr lang="fr-CA" altLang="fr-FR" dirty="0" smtClean="0"/>
              <a:t>U12 – Martin C., Maddie, Ray</a:t>
            </a:r>
          </a:p>
          <a:p>
            <a:pPr eaLnBrk="1" hangingPunct="1"/>
            <a:r>
              <a:rPr lang="fr-CA" altLang="fr-FR" dirty="0" smtClean="0"/>
              <a:t>U10 – Fed, Martin P., Morgane</a:t>
            </a:r>
          </a:p>
          <a:p>
            <a:pPr eaLnBrk="1" hangingPunct="1"/>
            <a:r>
              <a:rPr lang="fr-CA" altLang="fr-FR" dirty="0" err="1" smtClean="0"/>
              <a:t>NG</a:t>
            </a:r>
            <a:r>
              <a:rPr lang="fr-CA" altLang="fr-FR" dirty="0" smtClean="0"/>
              <a:t> – New Coaching </a:t>
            </a:r>
            <a:r>
              <a:rPr lang="fr-CA" altLang="fr-FR" dirty="0" err="1" smtClean="0"/>
              <a:t>Coordinator</a:t>
            </a:r>
            <a:r>
              <a:rPr lang="fr-CA" altLang="fr-FR" dirty="0" smtClean="0"/>
              <a:t>:  Emily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0051BD-48AE-47E1-9DA9-6ABDB933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</a:t>
            </a:r>
            <a:r>
              <a:rPr lang="en-US" dirty="0" smtClean="0"/>
              <a:t>Long Goals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D020ED-1882-408C-872E-22C20EA2F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season: </a:t>
            </a:r>
            <a:r>
              <a:rPr lang="en-US" dirty="0" smtClean="0"/>
              <a:t> More ability-based </a:t>
            </a:r>
            <a:r>
              <a:rPr lang="en-US" dirty="0"/>
              <a:t>groups</a:t>
            </a:r>
          </a:p>
          <a:p>
            <a:r>
              <a:rPr lang="en-US" dirty="0"/>
              <a:t>More </a:t>
            </a:r>
            <a:r>
              <a:rPr lang="en-US" dirty="0" smtClean="0"/>
              <a:t>goal-based courses</a:t>
            </a:r>
            <a:endParaRPr lang="en-US" dirty="0"/>
          </a:p>
          <a:p>
            <a:r>
              <a:rPr lang="en-US" dirty="0"/>
              <a:t>Focus on more movement</a:t>
            </a:r>
          </a:p>
          <a:p>
            <a:r>
              <a:rPr lang="en-US" dirty="0"/>
              <a:t>Focus on confidence building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61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A6B5CA-3818-4E35-9F66-A1DE6453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Schedule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0A3AF2-8327-4CED-9029-8F034C10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Start:  December </a:t>
            </a:r>
            <a:r>
              <a:rPr lang="en-US" dirty="0"/>
              <a:t>16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Christmas Camp</a:t>
            </a:r>
            <a:r>
              <a:rPr lang="en-US" dirty="0" smtClean="0"/>
              <a:t>:  </a:t>
            </a:r>
            <a:r>
              <a:rPr lang="en-US" dirty="0"/>
              <a:t>Dec 27-30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 smtClean="0"/>
              <a:t>Optional:  Tuesday </a:t>
            </a:r>
            <a:r>
              <a:rPr lang="en-US" dirty="0"/>
              <a:t>Evening, Fridays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7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8548</TotalTime>
  <Words>2325</Words>
  <Application>Microsoft Office PowerPoint</Application>
  <PresentationFormat>On-screen Show (4:3)</PresentationFormat>
  <Paragraphs>678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Calibri</vt:lpstr>
      <vt:lpstr>Cambria</vt:lpstr>
      <vt:lpstr>Constantia</vt:lpstr>
      <vt:lpstr>Garamond</vt:lpstr>
      <vt:lpstr>Symbol</vt:lpstr>
      <vt:lpstr>Times New Roman</vt:lpstr>
      <vt:lpstr>Wingdings</vt:lpstr>
      <vt:lpstr>Wingdings 2</vt:lpstr>
      <vt:lpstr>Flow</vt:lpstr>
      <vt:lpstr>Parents’ meeting (U) Réunion des parents (U) October/octobre 2017</vt:lpstr>
      <vt:lpstr>Meeting Agenda</vt:lpstr>
      <vt:lpstr>Org chart</vt:lpstr>
      <vt:lpstr>Age Group Reps </vt:lpstr>
      <vt:lpstr>Feedback from 2017 Season</vt:lpstr>
      <vt:lpstr>Club News</vt:lpstr>
      <vt:lpstr>Coaching</vt:lpstr>
      <vt:lpstr>Season Long Goals</vt:lpstr>
      <vt:lpstr>Season Schedule</vt:lpstr>
      <vt:lpstr>  Officials/ Officiels</vt:lpstr>
      <vt:lpstr>  Parent involvement /  Bénévolat</vt:lpstr>
      <vt:lpstr>  Parent involvement /           Bénévolat (2)</vt:lpstr>
      <vt:lpstr>     Volunteering Register / Inscription pour le bénévolat</vt:lpstr>
      <vt:lpstr>PowerPoint Presentation</vt:lpstr>
      <vt:lpstr>PowerPoint Presentation</vt:lpstr>
      <vt:lpstr>PowerPoint Presentation</vt:lpstr>
      <vt:lpstr>Inscription pour le bénévolat Volunteering Registration</vt:lpstr>
      <vt:lpstr>  Branding</vt:lpstr>
      <vt:lpstr>Events outside OSZ calendar</vt:lpstr>
      <vt:lpstr>        Example of expenses for       outside events </vt:lpstr>
      <vt:lpstr>Pre- and Early Season Trip Pricing</vt:lpstr>
      <vt:lpstr>Défi Carnaval Le Relais</vt:lpstr>
      <vt:lpstr>Dates: Check Edelweiss calendar</vt:lpstr>
      <vt:lpstr>Awards</vt:lpstr>
      <vt:lpstr>Fundraising….sponsored by</vt:lpstr>
      <vt:lpstr>Edelweiss =  Benefits</vt:lpstr>
      <vt:lpstr>Net Revenue</vt:lpstr>
      <vt:lpstr>Fixed Expenses</vt:lpstr>
      <vt:lpstr>Cash Flow</vt:lpstr>
      <vt:lpstr>Race team fees</vt:lpstr>
      <vt:lpstr>OSZ &amp; SQA Updates</vt:lpstr>
      <vt:lpstr>PowerPoint Presentation</vt:lpstr>
      <vt:lpstr>PowerPoint Presentation</vt:lpstr>
      <vt:lpstr>Resources</vt:lpstr>
      <vt:lpstr>PowerPoint Presentation</vt:lpstr>
    </vt:vector>
  </TitlesOfParts>
  <Company>cheo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cheo</dc:creator>
  <cp:lastModifiedBy>Benson, Andrew</cp:lastModifiedBy>
  <cp:revision>1101</cp:revision>
  <cp:lastPrinted>2003-09-04T17:49:39Z</cp:lastPrinted>
  <dcterms:created xsi:type="dcterms:W3CDTF">2003-08-28T13:13:57Z</dcterms:created>
  <dcterms:modified xsi:type="dcterms:W3CDTF">2017-10-28T13:24:25Z</dcterms:modified>
</cp:coreProperties>
</file>